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18" r:id="rId4"/>
    <p:sldMasterId id="2147483737" r:id="rId5"/>
  </p:sldMasterIdLst>
  <p:notesMasterIdLst>
    <p:notesMasterId r:id="rId16"/>
  </p:notesMasterIdLst>
  <p:sldIdLst>
    <p:sldId id="268" r:id="rId6"/>
    <p:sldId id="277" r:id="rId7"/>
    <p:sldId id="271" r:id="rId8"/>
    <p:sldId id="280" r:id="rId9"/>
    <p:sldId id="279" r:id="rId10"/>
    <p:sldId id="270" r:id="rId11"/>
    <p:sldId id="263" r:id="rId12"/>
    <p:sldId id="276" r:id="rId13"/>
    <p:sldId id="265" r:id="rId14"/>
    <p:sldId id="281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0F"/>
    <a:srgbClr val="0555FA"/>
    <a:srgbClr val="FF0F64"/>
    <a:srgbClr val="41B9E6"/>
    <a:srgbClr val="008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84"/>
      </p:cViewPr>
      <p:guideLst>
        <p:guide orient="horz" pos="32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rgbClr val="1269F7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3B9-413A-BE93-813BF3485A3C}"/>
              </c:ext>
            </c:extLst>
          </c:dPt>
          <c:dPt>
            <c:idx val="1"/>
            <c:bubble3D val="0"/>
            <c:spPr>
              <a:solidFill>
                <a:srgbClr val="0A38B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B9-413A-BE93-813BF3485A3C}"/>
              </c:ext>
            </c:extLst>
          </c:dPt>
          <c:dPt>
            <c:idx val="2"/>
            <c:bubble3D val="0"/>
            <c:spPr>
              <a:solidFill>
                <a:srgbClr val="04207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A3B9-413A-BE93-813BF3485A3C}"/>
              </c:ext>
            </c:extLst>
          </c:dPt>
          <c:dPt>
            <c:idx val="3"/>
            <c:bubble3D val="0"/>
            <c:spPr>
              <a:solidFill>
                <a:srgbClr val="2DACE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A3B9-413A-BE93-813BF3485A3C}"/>
              </c:ext>
            </c:extLst>
          </c:dPt>
          <c:dPt>
            <c:idx val="4"/>
            <c:bubble3D val="0"/>
            <c:spPr>
              <a:solidFill>
                <a:srgbClr val="42CA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A3B9-413A-BE93-813BF3485A3C}"/>
              </c:ext>
            </c:extLst>
          </c:dPt>
          <c:dPt>
            <c:idx val="5"/>
            <c:bubble3D val="0"/>
            <c:spPr>
              <a:solidFill>
                <a:srgbClr val="77DAF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A3B9-413A-BE93-813BF3485A3C}"/>
              </c:ext>
            </c:extLst>
          </c:dPt>
          <c:cat>
            <c:strRef>
              <c:f>Sheet1!$B$1:$G$1</c:f>
              <c:strCache>
                <c:ptCount val="6"/>
                <c:pt idx="0">
                  <c:v>Gasolina</c:v>
                </c:pt>
                <c:pt idx="1">
                  <c:v>Gasoleo</c:v>
                </c:pt>
                <c:pt idx="2">
                  <c:v>Gas natural</c:v>
                </c:pt>
                <c:pt idx="3">
                  <c:v>Electricidad</c:v>
                </c:pt>
                <c:pt idx="4">
                  <c:v>Biocarburantes</c:v>
                </c:pt>
                <c:pt idx="5">
                  <c:v>LPG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</c:v>
                </c:pt>
                <c:pt idx="1">
                  <c:v>64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3B9-413A-BE93-813BF3485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53E-2"/>
          <c:y val="5.6597799999999997E-2"/>
          <c:w val="0.97364700000000004"/>
          <c:h val="0.85355199999999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CMP y LOG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Gasolina</c:v>
                </c:pt>
                <c:pt idx="1">
                  <c:v>Gasóleo</c:v>
                </c:pt>
                <c:pt idx="2">
                  <c:v>GNV</c:v>
                </c:pt>
                <c:pt idx="3">
                  <c:v>GLP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4.99</c:v>
                </c:pt>
                <c:pt idx="1">
                  <c:v>3.66</c:v>
                </c:pt>
                <c:pt idx="2">
                  <c:v>3.2</c:v>
                </c:pt>
                <c:pt idx="3">
                  <c:v>5.64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F-44D2-80D5-1B2FAD5917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IEH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CF-44D2-80D5-1B2FAD5917F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2CF-44D2-80D5-1B2FAD5917F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2CF-44D2-80D5-1B2FAD5917F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2CF-44D2-80D5-1B2FAD5917F1}"/>
              </c:ext>
            </c:extLst>
          </c:dPt>
          <c:cat>
            <c:strRef>
              <c:f>Sheet1!$A$2:$A$5</c:f>
              <c:strCache>
                <c:ptCount val="4"/>
                <c:pt idx="0">
                  <c:v>Gasolina</c:v>
                </c:pt>
                <c:pt idx="1">
                  <c:v>Gasóleo</c:v>
                </c:pt>
                <c:pt idx="2">
                  <c:v>GNV</c:v>
                </c:pt>
                <c:pt idx="3">
                  <c:v>GLP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2.52</c:v>
                </c:pt>
                <c:pt idx="1">
                  <c:v>1.41</c:v>
                </c:pt>
                <c:pt idx="2">
                  <c:v>0.15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CF-44D2-80D5-1B2FAD5917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IVA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Gasolina</c:v>
                </c:pt>
                <c:pt idx="1">
                  <c:v>Gasóleo</c:v>
                </c:pt>
                <c:pt idx="2">
                  <c:v>GNV</c:v>
                </c:pt>
                <c:pt idx="3">
                  <c:v>GLP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1.41</c:v>
                </c:pt>
                <c:pt idx="1">
                  <c:v>0.95</c:v>
                </c:pt>
                <c:pt idx="2">
                  <c:v>0.6</c:v>
                </c:pt>
                <c:pt idx="3">
                  <c:v>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CF-44D2-80D5-1B2FAD591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306614208"/>
        <c:axId val="358916992"/>
      </c:barChart>
      <c:catAx>
        <c:axId val="30661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58916992"/>
        <c:crosses val="autoZero"/>
        <c:auto val="1"/>
        <c:lblAlgn val="ctr"/>
        <c:lblOffset val="100"/>
        <c:noMultiLvlLbl val="1"/>
      </c:catAx>
      <c:valAx>
        <c:axId val="358916992"/>
        <c:scaling>
          <c:orientation val="minMax"/>
        </c:scaling>
        <c:delete val="1"/>
        <c:axPos val="l"/>
        <c:numFmt formatCode="0.00" sourceLinked="0"/>
        <c:majorTickMark val="none"/>
        <c:minorTickMark val="none"/>
        <c:tickLblPos val="none"/>
        <c:crossAx val="306614208"/>
        <c:crosses val="autoZero"/>
        <c:crossBetween val="between"/>
        <c:majorUnit val="2.25"/>
        <c:minorUnit val="1.125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ED198-5D0D-4A1C-A4C4-F1DC8A5208C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98B0876-561F-4224-9C13-DDDBE5A8950B}">
      <dgm:prSet phldrT="[Texto]"/>
      <dgm:spPr>
        <a:solidFill>
          <a:srgbClr val="FF0F64"/>
        </a:solidFill>
      </dgm:spPr>
      <dgm:t>
        <a:bodyPr/>
        <a:lstStyle/>
        <a:p>
          <a:r>
            <a:rPr lang="es-ES" dirty="0" smtClean="0">
              <a:latin typeface="Univers LT Std 45 Light"/>
            </a:rPr>
            <a:t>Logística</a:t>
          </a:r>
          <a:endParaRPr lang="es-ES" dirty="0">
            <a:latin typeface="Univers LT Std 45 Light"/>
          </a:endParaRPr>
        </a:p>
      </dgm:t>
    </dgm:pt>
    <dgm:pt modelId="{0381BFBD-731A-416F-8666-E33513CADD8D}" type="parTrans" cxnId="{436E2878-B84B-4D6E-9361-EE5E9BABF1EE}">
      <dgm:prSet/>
      <dgm:spPr/>
      <dgm:t>
        <a:bodyPr/>
        <a:lstStyle/>
        <a:p>
          <a:endParaRPr lang="es-ES"/>
        </a:p>
      </dgm:t>
    </dgm:pt>
    <dgm:pt modelId="{F562E573-E6E0-4694-AAB4-DAEDBEF851D1}" type="sibTrans" cxnId="{436E2878-B84B-4D6E-9361-EE5E9BABF1EE}">
      <dgm:prSet/>
      <dgm:spPr>
        <a:gradFill rotWithShape="0">
          <a:gsLst>
            <a:gs pos="0">
              <a:srgbClr val="FF0F64"/>
            </a:gs>
            <a:gs pos="100000">
              <a:srgbClr val="0555FA"/>
            </a:gs>
          </a:gsLst>
          <a:lin ang="0" scaled="1"/>
        </a:gradFill>
      </dgm:spPr>
      <dgm:t>
        <a:bodyPr/>
        <a:lstStyle/>
        <a:p>
          <a:endParaRPr lang="es-ES"/>
        </a:p>
      </dgm:t>
    </dgm:pt>
    <dgm:pt modelId="{533D6306-5421-4B0A-A167-24B7767482F8}">
      <dgm:prSet phldrT="[Texto]"/>
      <dgm:spPr>
        <a:solidFill>
          <a:srgbClr val="0555FA"/>
        </a:solidFill>
      </dgm:spPr>
      <dgm:t>
        <a:bodyPr/>
        <a:lstStyle/>
        <a:p>
          <a:endParaRPr lang="es-ES" dirty="0">
            <a:latin typeface="Univers LT Std 45 Light"/>
          </a:endParaRPr>
        </a:p>
      </dgm:t>
    </dgm:pt>
    <dgm:pt modelId="{19FFB315-3E95-4A4B-992B-62EC8D33DC93}" type="parTrans" cxnId="{F1A6BA73-A371-4FD0-8E75-08587E7CEB3A}">
      <dgm:prSet/>
      <dgm:spPr/>
      <dgm:t>
        <a:bodyPr/>
        <a:lstStyle/>
        <a:p>
          <a:endParaRPr lang="es-ES"/>
        </a:p>
      </dgm:t>
    </dgm:pt>
    <dgm:pt modelId="{6C1FE679-CF1E-4B7C-A1D3-954A81D75ACB}" type="sibTrans" cxnId="{F1A6BA73-A371-4FD0-8E75-08587E7CEB3A}">
      <dgm:prSet/>
      <dgm:spPr>
        <a:gradFill rotWithShape="0">
          <a:gsLst>
            <a:gs pos="0">
              <a:srgbClr val="FF5A0F"/>
            </a:gs>
            <a:gs pos="100000">
              <a:srgbClr val="0555FA"/>
            </a:gs>
          </a:gsLst>
          <a:lin ang="0" scaled="1"/>
        </a:gradFill>
      </dgm:spPr>
      <dgm:t>
        <a:bodyPr/>
        <a:lstStyle/>
        <a:p>
          <a:endParaRPr lang="es-ES"/>
        </a:p>
      </dgm:t>
    </dgm:pt>
    <dgm:pt modelId="{C00EA48C-E01B-4148-9234-5C80A97A75A3}">
      <dgm:prSet phldrT="[Texto]"/>
      <dgm:spPr>
        <a:solidFill>
          <a:srgbClr val="FF5A0F"/>
        </a:solidFill>
        <a:ln>
          <a:solidFill>
            <a:schemeClr val="bg1"/>
          </a:solidFill>
        </a:ln>
      </dgm:spPr>
      <dgm:t>
        <a:bodyPr/>
        <a:lstStyle/>
        <a:p>
          <a:endParaRPr lang="es-ES" dirty="0" smtClean="0">
            <a:latin typeface="Univers LT Std 45 Light"/>
          </a:endParaRPr>
        </a:p>
        <a:p>
          <a:r>
            <a:rPr lang="es-ES" dirty="0" smtClean="0">
              <a:latin typeface="Univers LT Std 45 Light"/>
            </a:rPr>
            <a:t>Cliente</a:t>
          </a:r>
        </a:p>
        <a:p>
          <a:endParaRPr lang="es-ES" dirty="0">
            <a:latin typeface="Univers LT Std 45 Light"/>
          </a:endParaRPr>
        </a:p>
      </dgm:t>
    </dgm:pt>
    <dgm:pt modelId="{0D8FA148-4B6B-4229-BB97-800631EE9CAE}" type="parTrans" cxnId="{0F31BB2D-5CA3-473A-A897-139D076DBFC7}">
      <dgm:prSet/>
      <dgm:spPr/>
      <dgm:t>
        <a:bodyPr/>
        <a:lstStyle/>
        <a:p>
          <a:endParaRPr lang="es-ES"/>
        </a:p>
      </dgm:t>
    </dgm:pt>
    <dgm:pt modelId="{9E8E9DE4-9354-466D-AB9C-AA48FFD505D3}" type="sibTrans" cxnId="{0F31BB2D-5CA3-473A-A897-139D076DBFC7}">
      <dgm:prSet/>
      <dgm:spPr>
        <a:gradFill rotWithShape="0">
          <a:gsLst>
            <a:gs pos="0">
              <a:srgbClr val="FF5A0F"/>
            </a:gs>
            <a:gs pos="100000">
              <a:srgbClr val="FF0F64">
                <a:alpha val="23000"/>
              </a:srgbClr>
            </a:gs>
          </a:gsLst>
          <a:lin ang="0" scaled="1"/>
        </a:gradFill>
      </dgm:spPr>
      <dgm:t>
        <a:bodyPr/>
        <a:lstStyle/>
        <a:p>
          <a:endParaRPr lang="es-ES"/>
        </a:p>
      </dgm:t>
    </dgm:pt>
    <dgm:pt modelId="{28C1361F-3968-4854-B8E0-C984E00ECDBD}">
      <dgm:prSet phldrT="[Texto]"/>
      <dgm:spPr/>
      <dgm:t>
        <a:bodyPr/>
        <a:lstStyle/>
        <a:p>
          <a:endParaRPr lang="es-ES" dirty="0"/>
        </a:p>
      </dgm:t>
    </dgm:pt>
    <dgm:pt modelId="{DF0238A7-F2A7-49A9-9AB7-6714DF693636}" type="parTrans" cxnId="{911AE373-718A-4AA1-B000-0AA18E22E5F5}">
      <dgm:prSet/>
      <dgm:spPr/>
      <dgm:t>
        <a:bodyPr/>
        <a:lstStyle/>
        <a:p>
          <a:endParaRPr lang="es-ES"/>
        </a:p>
      </dgm:t>
    </dgm:pt>
    <dgm:pt modelId="{C8AA63CF-A733-444B-949E-0E9855649808}" type="sibTrans" cxnId="{911AE373-718A-4AA1-B000-0AA18E22E5F5}">
      <dgm:prSet/>
      <dgm:spPr/>
      <dgm:t>
        <a:bodyPr/>
        <a:lstStyle/>
        <a:p>
          <a:endParaRPr lang="es-ES"/>
        </a:p>
      </dgm:t>
    </dgm:pt>
    <dgm:pt modelId="{8B897249-BEA8-4EFB-BCA9-068615A3E0CF}">
      <dgm:prSet phldrT="[Texto]"/>
      <dgm:spPr>
        <a:noFill/>
        <a:ln>
          <a:noFill/>
        </a:ln>
      </dgm:spPr>
      <dgm:t>
        <a:bodyPr/>
        <a:lstStyle/>
        <a:p>
          <a:endParaRPr lang="es-ES" dirty="0"/>
        </a:p>
      </dgm:t>
    </dgm:pt>
    <dgm:pt modelId="{600CEF83-AC4F-4188-9D06-00B5604E177F}" type="sibTrans" cxnId="{DCC41454-73D6-488E-A29B-3FC3CB620A7E}">
      <dgm:prSet/>
      <dgm:spPr/>
      <dgm:t>
        <a:bodyPr/>
        <a:lstStyle/>
        <a:p>
          <a:endParaRPr lang="es-ES"/>
        </a:p>
      </dgm:t>
    </dgm:pt>
    <dgm:pt modelId="{12107505-D146-49AF-9484-61592E847276}" type="parTrans" cxnId="{DCC41454-73D6-488E-A29B-3FC3CB620A7E}">
      <dgm:prSet/>
      <dgm:spPr/>
      <dgm:t>
        <a:bodyPr/>
        <a:lstStyle/>
        <a:p>
          <a:endParaRPr lang="es-ES"/>
        </a:p>
      </dgm:t>
    </dgm:pt>
    <dgm:pt modelId="{7750CC81-5CD3-40E7-9246-70A057FA1129}" type="pres">
      <dgm:prSet presAssocID="{E08ED198-5D0D-4A1C-A4C4-F1DC8A5208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882FC8-6AED-460B-9FA4-F07EB4C31B00}" type="pres">
      <dgm:prSet presAssocID="{8B897249-BEA8-4EFB-BCA9-068615A3E0CF}" presName="centerShape" presStyleLbl="node0" presStyleIdx="0" presStyleCnt="1"/>
      <dgm:spPr/>
      <dgm:t>
        <a:bodyPr/>
        <a:lstStyle/>
        <a:p>
          <a:endParaRPr lang="es-ES"/>
        </a:p>
      </dgm:t>
    </dgm:pt>
    <dgm:pt modelId="{B23BA414-A9EA-499E-B3E2-CE3A2DD3D95C}" type="pres">
      <dgm:prSet presAssocID="{498B0876-561F-4224-9C13-DDDBE5A895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9F6365-20B9-4FB8-ACE3-A948EBB3DF1A}" type="pres">
      <dgm:prSet presAssocID="{498B0876-561F-4224-9C13-DDDBE5A8950B}" presName="dummy" presStyleCnt="0"/>
      <dgm:spPr/>
    </dgm:pt>
    <dgm:pt modelId="{75806DC2-D3AA-4C3A-A0A1-5FDE5074C3C8}" type="pres">
      <dgm:prSet presAssocID="{F562E573-E6E0-4694-AAB4-DAEDBEF851D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10203B5-2BB1-41FF-888B-681B758F3C95}" type="pres">
      <dgm:prSet presAssocID="{533D6306-5421-4B0A-A167-24B7767482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50995-964B-43A6-81F8-810062C7E5DC}" type="pres">
      <dgm:prSet presAssocID="{533D6306-5421-4B0A-A167-24B7767482F8}" presName="dummy" presStyleCnt="0"/>
      <dgm:spPr/>
    </dgm:pt>
    <dgm:pt modelId="{B0019245-4022-4EA2-A233-C23152BBC096}" type="pres">
      <dgm:prSet presAssocID="{6C1FE679-CF1E-4B7C-A1D3-954A81D75ACB}" presName="sibTrans" presStyleLbl="sibTrans2D1" presStyleIdx="1" presStyleCnt="3"/>
      <dgm:spPr/>
      <dgm:t>
        <a:bodyPr/>
        <a:lstStyle/>
        <a:p>
          <a:endParaRPr lang="es-ES"/>
        </a:p>
      </dgm:t>
    </dgm:pt>
    <dgm:pt modelId="{34D55759-A4FA-4310-A8A2-6E6DAC785D44}" type="pres">
      <dgm:prSet presAssocID="{C00EA48C-E01B-4148-9234-5C80A97A75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828F4B-77E9-4270-AF1E-2CCCC99FD955}" type="pres">
      <dgm:prSet presAssocID="{C00EA48C-E01B-4148-9234-5C80A97A75A3}" presName="dummy" presStyleCnt="0"/>
      <dgm:spPr/>
    </dgm:pt>
    <dgm:pt modelId="{583C13CC-9E9A-4885-A3C0-F8C0CA27C10D}" type="pres">
      <dgm:prSet presAssocID="{9E8E9DE4-9354-466D-AB9C-AA48FFD505D3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B11D876E-0182-40F6-8FFF-D817E822A2DD}" type="presOf" srcId="{498B0876-561F-4224-9C13-DDDBE5A8950B}" destId="{B23BA414-A9EA-499E-B3E2-CE3A2DD3D95C}" srcOrd="0" destOrd="0" presId="urn:microsoft.com/office/officeart/2005/8/layout/radial6"/>
    <dgm:cxn modelId="{34D26D8E-A075-4FB8-B2EE-44E49066231E}" type="presOf" srcId="{9E8E9DE4-9354-466D-AB9C-AA48FFD505D3}" destId="{583C13CC-9E9A-4885-A3C0-F8C0CA27C10D}" srcOrd="0" destOrd="0" presId="urn:microsoft.com/office/officeart/2005/8/layout/radial6"/>
    <dgm:cxn modelId="{0F31BB2D-5CA3-473A-A897-139D076DBFC7}" srcId="{8B897249-BEA8-4EFB-BCA9-068615A3E0CF}" destId="{C00EA48C-E01B-4148-9234-5C80A97A75A3}" srcOrd="2" destOrd="0" parTransId="{0D8FA148-4B6B-4229-BB97-800631EE9CAE}" sibTransId="{9E8E9DE4-9354-466D-AB9C-AA48FFD505D3}"/>
    <dgm:cxn modelId="{F48DE183-0CB1-48DB-909D-6C3445C1E7AF}" type="presOf" srcId="{E08ED198-5D0D-4A1C-A4C4-F1DC8A5208CE}" destId="{7750CC81-5CD3-40E7-9246-70A057FA1129}" srcOrd="0" destOrd="0" presId="urn:microsoft.com/office/officeart/2005/8/layout/radial6"/>
    <dgm:cxn modelId="{DCC41454-73D6-488E-A29B-3FC3CB620A7E}" srcId="{E08ED198-5D0D-4A1C-A4C4-F1DC8A5208CE}" destId="{8B897249-BEA8-4EFB-BCA9-068615A3E0CF}" srcOrd="0" destOrd="0" parTransId="{12107505-D146-49AF-9484-61592E847276}" sibTransId="{600CEF83-AC4F-4188-9D06-00B5604E177F}"/>
    <dgm:cxn modelId="{72047C01-8900-4889-B3E9-2B175DDA7862}" type="presOf" srcId="{8B897249-BEA8-4EFB-BCA9-068615A3E0CF}" destId="{74882FC8-6AED-460B-9FA4-F07EB4C31B00}" srcOrd="0" destOrd="0" presId="urn:microsoft.com/office/officeart/2005/8/layout/radial6"/>
    <dgm:cxn modelId="{E3627934-2737-443D-820B-05E439CD7D83}" type="presOf" srcId="{6C1FE679-CF1E-4B7C-A1D3-954A81D75ACB}" destId="{B0019245-4022-4EA2-A233-C23152BBC096}" srcOrd="0" destOrd="0" presId="urn:microsoft.com/office/officeart/2005/8/layout/radial6"/>
    <dgm:cxn modelId="{911AE373-718A-4AA1-B000-0AA18E22E5F5}" srcId="{E08ED198-5D0D-4A1C-A4C4-F1DC8A5208CE}" destId="{28C1361F-3968-4854-B8E0-C984E00ECDBD}" srcOrd="1" destOrd="0" parTransId="{DF0238A7-F2A7-49A9-9AB7-6714DF693636}" sibTransId="{C8AA63CF-A733-444B-949E-0E9855649808}"/>
    <dgm:cxn modelId="{F1A6BA73-A371-4FD0-8E75-08587E7CEB3A}" srcId="{8B897249-BEA8-4EFB-BCA9-068615A3E0CF}" destId="{533D6306-5421-4B0A-A167-24B7767482F8}" srcOrd="1" destOrd="0" parTransId="{19FFB315-3E95-4A4B-992B-62EC8D33DC93}" sibTransId="{6C1FE679-CF1E-4B7C-A1D3-954A81D75ACB}"/>
    <dgm:cxn modelId="{436E2878-B84B-4D6E-9361-EE5E9BABF1EE}" srcId="{8B897249-BEA8-4EFB-BCA9-068615A3E0CF}" destId="{498B0876-561F-4224-9C13-DDDBE5A8950B}" srcOrd="0" destOrd="0" parTransId="{0381BFBD-731A-416F-8666-E33513CADD8D}" sibTransId="{F562E573-E6E0-4694-AAB4-DAEDBEF851D1}"/>
    <dgm:cxn modelId="{BB0589ED-F7B7-409E-BB6C-B34ABEF407E2}" type="presOf" srcId="{F562E573-E6E0-4694-AAB4-DAEDBEF851D1}" destId="{75806DC2-D3AA-4C3A-A0A1-5FDE5074C3C8}" srcOrd="0" destOrd="0" presId="urn:microsoft.com/office/officeart/2005/8/layout/radial6"/>
    <dgm:cxn modelId="{31E0C436-B854-4F35-B9F9-9379DE803029}" type="presOf" srcId="{C00EA48C-E01B-4148-9234-5C80A97A75A3}" destId="{34D55759-A4FA-4310-A8A2-6E6DAC785D44}" srcOrd="0" destOrd="0" presId="urn:microsoft.com/office/officeart/2005/8/layout/radial6"/>
    <dgm:cxn modelId="{171E53E5-8C5C-49E0-A7FF-484246CB855F}" type="presOf" srcId="{533D6306-5421-4B0A-A167-24B7767482F8}" destId="{B10203B5-2BB1-41FF-888B-681B758F3C95}" srcOrd="0" destOrd="0" presId="urn:microsoft.com/office/officeart/2005/8/layout/radial6"/>
    <dgm:cxn modelId="{C53F51A4-29B3-4F12-916D-8BFE69F63D6D}" type="presParOf" srcId="{7750CC81-5CD3-40E7-9246-70A057FA1129}" destId="{74882FC8-6AED-460B-9FA4-F07EB4C31B00}" srcOrd="0" destOrd="0" presId="urn:microsoft.com/office/officeart/2005/8/layout/radial6"/>
    <dgm:cxn modelId="{5E55FB6A-2B22-412B-94E2-5A3D84CAA73A}" type="presParOf" srcId="{7750CC81-5CD3-40E7-9246-70A057FA1129}" destId="{B23BA414-A9EA-499E-B3E2-CE3A2DD3D95C}" srcOrd="1" destOrd="0" presId="urn:microsoft.com/office/officeart/2005/8/layout/radial6"/>
    <dgm:cxn modelId="{084BF22B-A768-4007-A437-5085103F516B}" type="presParOf" srcId="{7750CC81-5CD3-40E7-9246-70A057FA1129}" destId="{B79F6365-20B9-4FB8-ACE3-A948EBB3DF1A}" srcOrd="2" destOrd="0" presId="urn:microsoft.com/office/officeart/2005/8/layout/radial6"/>
    <dgm:cxn modelId="{6DBE4ED1-5EA9-4182-AC84-975155D12820}" type="presParOf" srcId="{7750CC81-5CD3-40E7-9246-70A057FA1129}" destId="{75806DC2-D3AA-4C3A-A0A1-5FDE5074C3C8}" srcOrd="3" destOrd="0" presId="urn:microsoft.com/office/officeart/2005/8/layout/radial6"/>
    <dgm:cxn modelId="{51E7A645-7962-4F3F-823C-977110355BFD}" type="presParOf" srcId="{7750CC81-5CD3-40E7-9246-70A057FA1129}" destId="{B10203B5-2BB1-41FF-888B-681B758F3C95}" srcOrd="4" destOrd="0" presId="urn:microsoft.com/office/officeart/2005/8/layout/radial6"/>
    <dgm:cxn modelId="{EDA84707-E5FC-4B79-829A-C94B69420ACE}" type="presParOf" srcId="{7750CC81-5CD3-40E7-9246-70A057FA1129}" destId="{F6050995-964B-43A6-81F8-810062C7E5DC}" srcOrd="5" destOrd="0" presId="urn:microsoft.com/office/officeart/2005/8/layout/radial6"/>
    <dgm:cxn modelId="{90B207BF-1D35-4788-BEC9-AAC96C28C4C8}" type="presParOf" srcId="{7750CC81-5CD3-40E7-9246-70A057FA1129}" destId="{B0019245-4022-4EA2-A233-C23152BBC096}" srcOrd="6" destOrd="0" presId="urn:microsoft.com/office/officeart/2005/8/layout/radial6"/>
    <dgm:cxn modelId="{78C05D0E-52A2-4ADC-9F5D-74C371B532A4}" type="presParOf" srcId="{7750CC81-5CD3-40E7-9246-70A057FA1129}" destId="{34D55759-A4FA-4310-A8A2-6E6DAC785D44}" srcOrd="7" destOrd="0" presId="urn:microsoft.com/office/officeart/2005/8/layout/radial6"/>
    <dgm:cxn modelId="{3B1501EE-13D6-43AF-BA40-9DD0F561567C}" type="presParOf" srcId="{7750CC81-5CD3-40E7-9246-70A057FA1129}" destId="{CF828F4B-77E9-4270-AF1E-2CCCC99FD955}" srcOrd="8" destOrd="0" presId="urn:microsoft.com/office/officeart/2005/8/layout/radial6"/>
    <dgm:cxn modelId="{C34C6FDF-5AB6-4BB4-A953-116F2BC22ECE}" type="presParOf" srcId="{7750CC81-5CD3-40E7-9246-70A057FA1129}" destId="{583C13CC-9E9A-4885-A3C0-F8C0CA27C10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C13CC-9E9A-4885-A3C0-F8C0CA27C10D}">
      <dsp:nvSpPr>
        <dsp:cNvPr id="0" name=""/>
        <dsp:cNvSpPr/>
      </dsp:nvSpPr>
      <dsp:spPr>
        <a:xfrm>
          <a:off x="1735147" y="634700"/>
          <a:ext cx="4241176" cy="4241176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rgbClr val="FF5A0F"/>
            </a:gs>
            <a:gs pos="100000">
              <a:srgbClr val="FF0F64">
                <a:alpha val="23000"/>
              </a:srgbClr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19245-4022-4EA2-A233-C23152BBC096}">
      <dsp:nvSpPr>
        <dsp:cNvPr id="0" name=""/>
        <dsp:cNvSpPr/>
      </dsp:nvSpPr>
      <dsp:spPr>
        <a:xfrm>
          <a:off x="1735147" y="634700"/>
          <a:ext cx="4241176" cy="4241176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rgbClr val="FF5A0F"/>
            </a:gs>
            <a:gs pos="100000">
              <a:srgbClr val="0555FA"/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06DC2-D3AA-4C3A-A0A1-5FDE5074C3C8}">
      <dsp:nvSpPr>
        <dsp:cNvPr id="0" name=""/>
        <dsp:cNvSpPr/>
      </dsp:nvSpPr>
      <dsp:spPr>
        <a:xfrm>
          <a:off x="1735147" y="634700"/>
          <a:ext cx="4241176" cy="4241176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rgbClr val="FF0F64"/>
            </a:gs>
            <a:gs pos="100000">
              <a:srgbClr val="0555FA"/>
            </a:gs>
          </a:gsLst>
          <a:lin ang="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82FC8-6AED-460B-9FA4-F07EB4C31B00}">
      <dsp:nvSpPr>
        <dsp:cNvPr id="0" name=""/>
        <dsp:cNvSpPr/>
      </dsp:nvSpPr>
      <dsp:spPr>
        <a:xfrm>
          <a:off x="2880505" y="1780058"/>
          <a:ext cx="1950460" cy="195046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3166143" y="2065696"/>
        <a:ext cx="1379184" cy="1379184"/>
      </dsp:txXfrm>
    </dsp:sp>
    <dsp:sp modelId="{B23BA414-A9EA-499E-B3E2-CE3A2DD3D95C}">
      <dsp:nvSpPr>
        <dsp:cNvPr id="0" name=""/>
        <dsp:cNvSpPr/>
      </dsp:nvSpPr>
      <dsp:spPr>
        <a:xfrm>
          <a:off x="3173074" y="1190"/>
          <a:ext cx="1365322" cy="1365322"/>
        </a:xfrm>
        <a:prstGeom prst="ellipse">
          <a:avLst/>
        </a:prstGeom>
        <a:solidFill>
          <a:srgbClr val="FF0F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Univers LT Std 45 Light"/>
            </a:rPr>
            <a:t>Logística</a:t>
          </a:r>
          <a:endParaRPr lang="es-ES" sz="1800" kern="1200" dirty="0">
            <a:latin typeface="Univers LT Std 45 Light"/>
          </a:endParaRPr>
        </a:p>
      </dsp:txBody>
      <dsp:txXfrm>
        <a:off x="3373021" y="201137"/>
        <a:ext cx="965428" cy="965428"/>
      </dsp:txXfrm>
    </dsp:sp>
    <dsp:sp modelId="{B10203B5-2BB1-41FF-888B-681B758F3C95}">
      <dsp:nvSpPr>
        <dsp:cNvPr id="0" name=""/>
        <dsp:cNvSpPr/>
      </dsp:nvSpPr>
      <dsp:spPr>
        <a:xfrm>
          <a:off x="4966991" y="3108345"/>
          <a:ext cx="1365322" cy="1365322"/>
        </a:xfrm>
        <a:prstGeom prst="ellipse">
          <a:avLst/>
        </a:prstGeom>
        <a:solidFill>
          <a:srgbClr val="0555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Univers LT Std 45 Light"/>
          </a:endParaRPr>
        </a:p>
      </dsp:txBody>
      <dsp:txXfrm>
        <a:off x="5166938" y="3308292"/>
        <a:ext cx="965428" cy="965428"/>
      </dsp:txXfrm>
    </dsp:sp>
    <dsp:sp modelId="{34D55759-A4FA-4310-A8A2-6E6DAC785D44}">
      <dsp:nvSpPr>
        <dsp:cNvPr id="0" name=""/>
        <dsp:cNvSpPr/>
      </dsp:nvSpPr>
      <dsp:spPr>
        <a:xfrm>
          <a:off x="1379158" y="3108345"/>
          <a:ext cx="1365322" cy="1365322"/>
        </a:xfrm>
        <a:prstGeom prst="ellipse">
          <a:avLst/>
        </a:prstGeom>
        <a:solidFill>
          <a:srgbClr val="FF5A0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Univers LT Std 45 Ligh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Univers LT Std 45 Light"/>
            </a:rPr>
            <a:t>Cliente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Univers LT Std 45 Light"/>
          </a:endParaRPr>
        </a:p>
      </dsp:txBody>
      <dsp:txXfrm>
        <a:off x="1579105" y="3308292"/>
        <a:ext cx="965428" cy="96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B0AA2-6679-4341-8147-9C93A1E0D08C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2CEB6-552B-4464-8D85-2097049356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27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059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44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05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9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395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37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7B34-6D7B-4E8C-BE0C-57CEA27E5C89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16" y="5536543"/>
            <a:ext cx="3075759" cy="6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4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947769" y="6616721"/>
            <a:ext cx="177801" cy="144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9466D-3351-4C13-8532-F8AD5A16EA50}" type="slidenum">
              <a:rPr kumimoji="0" lang="es-ES_trad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C2D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000" b="0" i="0" u="none" strike="noStrike" kern="1200" cap="none" spc="0" normalizeH="0" baseline="0" noProof="0" dirty="0">
              <a:ln>
                <a:noFill/>
              </a:ln>
              <a:solidFill>
                <a:srgbClr val="0C2D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17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7171" y="785192"/>
            <a:ext cx="11404213" cy="370275"/>
          </a:xfrm>
        </p:spPr>
        <p:txBody>
          <a:bodyPr>
            <a:spAutoFit/>
          </a:bodyPr>
          <a:lstStyle>
            <a:lvl1pPr marL="0" indent="0">
              <a:buNone/>
              <a:defRPr sz="2406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7171" y="399480"/>
            <a:ext cx="11404213" cy="3332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6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7860" y="1712511"/>
            <a:ext cx="11414689" cy="4547579"/>
          </a:xfrm>
        </p:spPr>
        <p:txBody>
          <a:bodyPr/>
          <a:lstStyle>
            <a:lvl1pPr marL="0" marR="0" indent="0" algn="l" defTabSz="916686" rtl="0" eaLnBrk="1" fontAlgn="auto" latinLnBrk="0" hangingPunct="1">
              <a:lnSpc>
                <a:spcPct val="100000"/>
              </a:lnSpc>
              <a:spcBef>
                <a:spcPts val="120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267367" marR="0" indent="-267367" algn="l" defTabSz="916686" rtl="0" eaLnBrk="1" fontAlgn="auto" latinLnBrk="0" hangingPunct="1">
              <a:lnSpc>
                <a:spcPct val="100000"/>
              </a:lnSpc>
              <a:spcBef>
                <a:spcPts val="602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  <a:lvl3pPr marL="542691" marR="0" indent="-267367" algn="l" defTabSz="916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805283" marR="0" indent="-273733" algn="l" defTabSz="916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lvl4pPr>
            <a:lvl5pPr marL="1085382" marR="0" indent="-267367" algn="l" defTabSz="916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−"/>
              <a:tabLst/>
              <a:defRPr/>
            </a:lvl5pPr>
          </a:lstStyle>
          <a:p>
            <a:pPr marL="0" marR="0" lvl="0" indent="0" algn="l" defTabSz="916686" rtl="0" eaLnBrk="1" fontAlgn="auto" latinLnBrk="0" hangingPunct="1">
              <a:lnSpc>
                <a:spcPct val="100000"/>
              </a:lnSpc>
              <a:spcBef>
                <a:spcPts val="120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</a:t>
            </a:r>
            <a:r>
              <a:rPr kumimoji="0" lang="es-ES_tradnl" sz="1805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</a:t>
            </a:r>
            <a:r>
              <a:rPr kumimoji="0" lang="es-ES_tradnl" sz="1805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Master </a:t>
            </a: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es-ES_tradnl" sz="1805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styles</a:t>
            </a:r>
            <a:endParaRPr kumimoji="0" lang="es-ES_tradnl" sz="1805" b="0" i="0" u="none" strike="noStrike" kern="1200" cap="none" spc="0" normalizeH="0" baseline="0" noProof="0" dirty="0" smtClean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6686" rtl="0" eaLnBrk="1" fontAlgn="auto" latinLnBrk="0" hangingPunct="1">
              <a:lnSpc>
                <a:spcPct val="100000"/>
              </a:lnSpc>
              <a:spcBef>
                <a:spcPts val="120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</a:t>
            </a:r>
            <a:r>
              <a:rPr kumimoji="0" lang="es-ES_tradnl" sz="1805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endParaRPr kumimoji="0" lang="es-ES_tradnl" sz="1805" b="0" i="0" u="none" strike="noStrike" kern="1200" cap="none" spc="0" normalizeH="0" baseline="0" noProof="0" dirty="0" smtClean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6686" rtl="0" eaLnBrk="1" fontAlgn="auto" latinLnBrk="0" hangingPunct="1">
              <a:lnSpc>
                <a:spcPct val="100000"/>
              </a:lnSpc>
              <a:spcBef>
                <a:spcPts val="120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</a:t>
            </a:r>
            <a:r>
              <a:rPr kumimoji="0" lang="es-ES_tradnl" sz="1805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endParaRPr kumimoji="0" lang="es-ES_tradnl" sz="1805" b="0" i="0" u="none" strike="noStrike" kern="1200" cap="none" spc="0" normalizeH="0" baseline="0" noProof="0" dirty="0" smtClean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3" indent="0" algn="l" defTabSz="916686" rtl="0" eaLnBrk="1" fontAlgn="auto" latinLnBrk="0" hangingPunct="1">
              <a:lnSpc>
                <a:spcPct val="100000"/>
              </a:lnSpc>
              <a:spcBef>
                <a:spcPts val="120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  <a:r>
              <a:rPr kumimoji="0" lang="es-ES_tradnl" sz="1805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endParaRPr kumimoji="0" lang="es-ES_tradnl" sz="1805" b="0" i="0" u="none" strike="noStrike" kern="1200" cap="none" spc="0" normalizeH="0" baseline="0" noProof="0" dirty="0" smtClean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916686" rtl="0" eaLnBrk="1" fontAlgn="auto" latinLnBrk="0" hangingPunct="1">
              <a:lnSpc>
                <a:spcPct val="100000"/>
              </a:lnSpc>
              <a:spcBef>
                <a:spcPts val="120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</a:t>
            </a:r>
            <a:r>
              <a:rPr kumimoji="0" lang="es-ES_tradnl" sz="1805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80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endParaRPr kumimoji="0" lang="es-ES_tradnl" sz="1805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998497" y="6424193"/>
            <a:ext cx="794052" cy="1696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2" b="0">
                <a:solidFill>
                  <a:srgbClr val="8C8C8C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C1D26-A9BD-4BDE-BDD9-08EDBAE96860}" type="slidenum">
              <a:rPr kumimoji="0" lang="es-ES_tradnl" sz="802" b="0" i="0" u="none" strike="noStrike" kern="1200" cap="none" spc="0" normalizeH="0" baseline="0" noProof="0" smtClean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802" b="0" i="0" u="none" strike="noStrike" kern="1200" cap="none" spc="0" normalizeH="0" baseline="0" noProof="0" dirty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443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7" name="Ogget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0120"/>
            <a:ext cx="7616826" cy="41524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F8EF-AB7E-8B46-999D-090F56F9ACE9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footer 10PT.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7616827" cy="286234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subtitle style if required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5889377"/>
            <a:ext cx="10664825" cy="276473"/>
          </a:xfrm>
        </p:spPr>
        <p:txBody>
          <a:bodyPr rIns="0" anchor="b">
            <a:noAutofit/>
          </a:bodyPr>
          <a:lstStyle>
            <a:lvl1pPr>
              <a:defRPr sz="1800" b="1" baseline="0"/>
            </a:lvl1pPr>
          </a:lstStyle>
          <a:p>
            <a:pPr lvl="0"/>
            <a:r>
              <a:rPr lang="en-GB"/>
              <a:t>Optional summary text placeholder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0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670121"/>
            <a:ext cx="8375651" cy="394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1085372"/>
            <a:ext cx="8375651" cy="276999"/>
          </a:xfrm>
        </p:spPr>
        <p:txBody>
          <a:bodyPr rIns="0">
            <a:no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3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bg>
      <p:bgPr>
        <a:solidFill>
          <a:srgbClr val="000A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0083"/>
            <a:ext cx="2844800" cy="372535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219170">
              <a:defRPr sz="160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35870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  <p:pic>
        <p:nvPicPr>
          <p:cNvPr id="4" name="Endesa_Logo_Primary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900" y="6417900"/>
            <a:ext cx="1013542" cy="2133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7649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5908793" y="6505277"/>
            <a:ext cx="365485" cy="280846"/>
          </a:xfrm>
          <a:prstGeom prst="rect">
            <a:avLst/>
          </a:prstGeom>
        </p:spPr>
        <p:txBody>
          <a:bodyPr lIns="47625" tIns="47625" rIns="47625" bIns="47625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94533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5908793" y="6505277"/>
            <a:ext cx="365485" cy="280846"/>
          </a:xfrm>
          <a:prstGeom prst="rect">
            <a:avLst/>
          </a:prstGeom>
        </p:spPr>
        <p:txBody>
          <a:bodyPr lIns="47625" tIns="47625" rIns="47625" bIns="47625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088993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443291" y="6240935"/>
            <a:ext cx="294310" cy="230830"/>
          </a:xfrm>
          <a:prstGeom prst="rect">
            <a:avLst/>
          </a:prstGeom>
        </p:spPr>
        <p:txBody>
          <a:bodyPr lIns="45719" tIns="45719" rIns="45719" bIns="45719"/>
          <a:lstStyle>
            <a:lvl1pPr defTabSz="43815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054405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705236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2F4B4-7CA8-4B74-99F8-F65036D97C53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footer 10PT. Please add the relevant country to the footer.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539" y="132721"/>
            <a:ext cx="1153778" cy="1015246"/>
          </a:xfrm>
          <a:prstGeom prst="rect">
            <a:avLst/>
          </a:prstGeom>
          <a:ln w="3175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8443291" y="6240935"/>
            <a:ext cx="294310" cy="230830"/>
          </a:xfrm>
          <a:prstGeom prst="rect">
            <a:avLst/>
          </a:prstGeom>
        </p:spPr>
        <p:txBody>
          <a:bodyPr lIns="45719" tIns="45719" rIns="45719" bIns="45719"/>
          <a:lstStyle>
            <a:lvl1pPr defTabSz="43815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1034060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5"/>
          <p:cNvGrpSpPr/>
          <p:nvPr/>
        </p:nvGrpSpPr>
        <p:grpSpPr>
          <a:xfrm>
            <a:off x="10604259" y="6258080"/>
            <a:ext cx="1178975" cy="247496"/>
            <a:chOff x="0" y="0"/>
            <a:chExt cx="1571966" cy="329993"/>
          </a:xfrm>
        </p:grpSpPr>
        <p:sp>
          <p:nvSpPr>
            <p:cNvPr id="79" name="Shape 79"/>
            <p:cNvSpPr/>
            <p:nvPr/>
          </p:nvSpPr>
          <p:spPr>
            <a:xfrm>
              <a:off x="0" y="81553"/>
              <a:ext cx="245995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8"/>
                  </a:moveTo>
                  <a:cubicBezTo>
                    <a:pt x="20722" y="3843"/>
                    <a:pt x="16273" y="0"/>
                    <a:pt x="10888" y="0"/>
                  </a:cubicBezTo>
                  <a:cubicBezTo>
                    <a:pt x="4917" y="0"/>
                    <a:pt x="0" y="4832"/>
                    <a:pt x="0" y="10771"/>
                  </a:cubicBezTo>
                  <a:cubicBezTo>
                    <a:pt x="0" y="16768"/>
                    <a:pt x="4917" y="21600"/>
                    <a:pt x="10888" y="21600"/>
                  </a:cubicBezTo>
                  <a:cubicBezTo>
                    <a:pt x="14400" y="21600"/>
                    <a:pt x="17502" y="19970"/>
                    <a:pt x="19493" y="17350"/>
                  </a:cubicBezTo>
                  <a:cubicBezTo>
                    <a:pt x="16917" y="15429"/>
                    <a:pt x="16917" y="15429"/>
                    <a:pt x="16917" y="15429"/>
                  </a:cubicBezTo>
                  <a:cubicBezTo>
                    <a:pt x="15571" y="17233"/>
                    <a:pt x="13346" y="18398"/>
                    <a:pt x="10888" y="18398"/>
                  </a:cubicBezTo>
                  <a:cubicBezTo>
                    <a:pt x="6673" y="18398"/>
                    <a:pt x="3278" y="14963"/>
                    <a:pt x="3278" y="10771"/>
                  </a:cubicBezTo>
                  <a:cubicBezTo>
                    <a:pt x="3278" y="6637"/>
                    <a:pt x="6673" y="3202"/>
                    <a:pt x="10888" y="3202"/>
                  </a:cubicBezTo>
                  <a:cubicBezTo>
                    <a:pt x="14459" y="3202"/>
                    <a:pt x="17502" y="5647"/>
                    <a:pt x="18322" y="8908"/>
                  </a:cubicBezTo>
                  <a:cubicBezTo>
                    <a:pt x="10244" y="8908"/>
                    <a:pt x="10244" y="8908"/>
                    <a:pt x="10244" y="8908"/>
                  </a:cubicBezTo>
                  <a:cubicBezTo>
                    <a:pt x="10244" y="12168"/>
                    <a:pt x="10244" y="12168"/>
                    <a:pt x="10244" y="12168"/>
                  </a:cubicBezTo>
                  <a:cubicBezTo>
                    <a:pt x="21600" y="12168"/>
                    <a:pt x="21600" y="12168"/>
                    <a:pt x="21600" y="12168"/>
                  </a:cubicBezTo>
                  <a:lnTo>
                    <a:pt x="21600" y="8908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826426" y="81553"/>
              <a:ext cx="245996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8"/>
                  </a:moveTo>
                  <a:cubicBezTo>
                    <a:pt x="20722" y="3843"/>
                    <a:pt x="16215" y="0"/>
                    <a:pt x="10888" y="0"/>
                  </a:cubicBezTo>
                  <a:cubicBezTo>
                    <a:pt x="4859" y="0"/>
                    <a:pt x="0" y="4832"/>
                    <a:pt x="0" y="10771"/>
                  </a:cubicBezTo>
                  <a:cubicBezTo>
                    <a:pt x="0" y="16768"/>
                    <a:pt x="4859" y="21600"/>
                    <a:pt x="10888" y="21600"/>
                  </a:cubicBezTo>
                  <a:cubicBezTo>
                    <a:pt x="14400" y="21600"/>
                    <a:pt x="17502" y="19970"/>
                    <a:pt x="19493" y="17350"/>
                  </a:cubicBezTo>
                  <a:cubicBezTo>
                    <a:pt x="16917" y="15429"/>
                    <a:pt x="16917" y="15429"/>
                    <a:pt x="16917" y="15429"/>
                  </a:cubicBezTo>
                  <a:cubicBezTo>
                    <a:pt x="15512" y="17233"/>
                    <a:pt x="13346" y="18398"/>
                    <a:pt x="10888" y="18398"/>
                  </a:cubicBezTo>
                  <a:cubicBezTo>
                    <a:pt x="6673" y="18398"/>
                    <a:pt x="3220" y="14963"/>
                    <a:pt x="3220" y="10771"/>
                  </a:cubicBezTo>
                  <a:cubicBezTo>
                    <a:pt x="3220" y="6637"/>
                    <a:pt x="6673" y="3202"/>
                    <a:pt x="10888" y="3202"/>
                  </a:cubicBezTo>
                  <a:cubicBezTo>
                    <a:pt x="14400" y="3202"/>
                    <a:pt x="17444" y="5647"/>
                    <a:pt x="18263" y="8908"/>
                  </a:cubicBezTo>
                  <a:cubicBezTo>
                    <a:pt x="10244" y="8908"/>
                    <a:pt x="10244" y="8908"/>
                    <a:pt x="10244" y="8908"/>
                  </a:cubicBezTo>
                  <a:cubicBezTo>
                    <a:pt x="10244" y="12168"/>
                    <a:pt x="10244" y="12168"/>
                    <a:pt x="10244" y="12168"/>
                  </a:cubicBezTo>
                  <a:cubicBezTo>
                    <a:pt x="21600" y="12168"/>
                    <a:pt x="21600" y="12168"/>
                    <a:pt x="21600" y="12168"/>
                  </a:cubicBezTo>
                  <a:lnTo>
                    <a:pt x="21600" y="8908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3549" y="81553"/>
              <a:ext cx="221996" cy="244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54"/>
                  </a:moveTo>
                  <a:cubicBezTo>
                    <a:pt x="21600" y="4024"/>
                    <a:pt x="17059" y="0"/>
                    <a:pt x="11611" y="0"/>
                  </a:cubicBezTo>
                  <a:cubicBezTo>
                    <a:pt x="8432" y="0"/>
                    <a:pt x="5643" y="1124"/>
                    <a:pt x="3568" y="2959"/>
                  </a:cubicBezTo>
                  <a:cubicBezTo>
                    <a:pt x="3568" y="888"/>
                    <a:pt x="3568" y="888"/>
                    <a:pt x="3568" y="888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0" y="12368"/>
                    <a:pt x="0" y="12368"/>
                    <a:pt x="0" y="12368"/>
                  </a:cubicBezTo>
                  <a:cubicBezTo>
                    <a:pt x="3568" y="12368"/>
                    <a:pt x="3568" y="12368"/>
                    <a:pt x="3568" y="12368"/>
                  </a:cubicBezTo>
                  <a:cubicBezTo>
                    <a:pt x="3568" y="9646"/>
                    <a:pt x="3568" y="9646"/>
                    <a:pt x="3568" y="9646"/>
                  </a:cubicBezTo>
                  <a:cubicBezTo>
                    <a:pt x="4151" y="6983"/>
                    <a:pt x="6681" y="3255"/>
                    <a:pt x="11611" y="3255"/>
                  </a:cubicBezTo>
                  <a:cubicBezTo>
                    <a:pt x="15114" y="3255"/>
                    <a:pt x="17968" y="5799"/>
                    <a:pt x="17968" y="9054"/>
                  </a:cubicBezTo>
                  <a:cubicBezTo>
                    <a:pt x="17968" y="21600"/>
                    <a:pt x="17968" y="21600"/>
                    <a:pt x="17968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9054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109087" y="81553"/>
              <a:ext cx="180664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6" y="14206"/>
                  </a:moveTo>
                  <a:cubicBezTo>
                    <a:pt x="17376" y="16535"/>
                    <a:pt x="14347" y="18398"/>
                    <a:pt x="10760" y="18398"/>
                  </a:cubicBezTo>
                  <a:cubicBezTo>
                    <a:pt x="5181" y="18398"/>
                    <a:pt x="4463" y="14497"/>
                    <a:pt x="4463" y="14497"/>
                  </a:cubicBezTo>
                  <a:cubicBezTo>
                    <a:pt x="80" y="15312"/>
                    <a:pt x="80" y="15312"/>
                    <a:pt x="80" y="15312"/>
                  </a:cubicBezTo>
                  <a:cubicBezTo>
                    <a:pt x="80" y="15312"/>
                    <a:pt x="1674" y="21600"/>
                    <a:pt x="10840" y="21600"/>
                  </a:cubicBezTo>
                  <a:cubicBezTo>
                    <a:pt x="17615" y="21600"/>
                    <a:pt x="21600" y="17583"/>
                    <a:pt x="21600" y="13740"/>
                  </a:cubicBezTo>
                  <a:cubicBezTo>
                    <a:pt x="21600" y="12867"/>
                    <a:pt x="21600" y="12576"/>
                    <a:pt x="21441" y="12110"/>
                  </a:cubicBezTo>
                  <a:cubicBezTo>
                    <a:pt x="21361" y="11819"/>
                    <a:pt x="21361" y="11819"/>
                    <a:pt x="21361" y="11819"/>
                  </a:cubicBezTo>
                  <a:cubicBezTo>
                    <a:pt x="4384" y="7278"/>
                    <a:pt x="4384" y="7278"/>
                    <a:pt x="4384" y="7278"/>
                  </a:cubicBezTo>
                  <a:cubicBezTo>
                    <a:pt x="4782" y="5356"/>
                    <a:pt x="7492" y="3202"/>
                    <a:pt x="10601" y="3202"/>
                  </a:cubicBezTo>
                  <a:cubicBezTo>
                    <a:pt x="16419" y="3202"/>
                    <a:pt x="16977" y="6928"/>
                    <a:pt x="16977" y="6928"/>
                  </a:cubicBezTo>
                  <a:cubicBezTo>
                    <a:pt x="21361" y="6171"/>
                    <a:pt x="21361" y="6171"/>
                    <a:pt x="21361" y="6171"/>
                  </a:cubicBezTo>
                  <a:cubicBezTo>
                    <a:pt x="21361" y="6171"/>
                    <a:pt x="19926" y="0"/>
                    <a:pt x="10521" y="0"/>
                  </a:cubicBezTo>
                  <a:cubicBezTo>
                    <a:pt x="4224" y="0"/>
                    <a:pt x="0" y="3901"/>
                    <a:pt x="0" y="7569"/>
                  </a:cubicBezTo>
                  <a:cubicBezTo>
                    <a:pt x="0" y="8442"/>
                    <a:pt x="159" y="9548"/>
                    <a:pt x="159" y="9548"/>
                  </a:cubicBezTo>
                  <a:lnTo>
                    <a:pt x="17376" y="14206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542210" y="-1"/>
              <a:ext cx="247329" cy="3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0" y="0"/>
                  </a:moveTo>
                  <a:cubicBezTo>
                    <a:pt x="18340" y="7624"/>
                    <a:pt x="18340" y="7624"/>
                    <a:pt x="18340" y="7624"/>
                  </a:cubicBezTo>
                  <a:cubicBezTo>
                    <a:pt x="16418" y="6222"/>
                    <a:pt x="13740" y="5345"/>
                    <a:pt x="10829" y="5345"/>
                  </a:cubicBezTo>
                  <a:cubicBezTo>
                    <a:pt x="4832" y="5345"/>
                    <a:pt x="0" y="8982"/>
                    <a:pt x="0" y="13451"/>
                  </a:cubicBezTo>
                  <a:cubicBezTo>
                    <a:pt x="0" y="17963"/>
                    <a:pt x="4832" y="21600"/>
                    <a:pt x="10829" y="21600"/>
                  </a:cubicBezTo>
                  <a:cubicBezTo>
                    <a:pt x="13042" y="21600"/>
                    <a:pt x="15079" y="21118"/>
                    <a:pt x="16826" y="20242"/>
                  </a:cubicBezTo>
                  <a:cubicBezTo>
                    <a:pt x="15021" y="18226"/>
                    <a:pt x="15021" y="18226"/>
                    <a:pt x="15021" y="18226"/>
                  </a:cubicBezTo>
                  <a:cubicBezTo>
                    <a:pt x="13798" y="18840"/>
                    <a:pt x="12343" y="19190"/>
                    <a:pt x="10829" y="19190"/>
                  </a:cubicBezTo>
                  <a:cubicBezTo>
                    <a:pt x="6637" y="19190"/>
                    <a:pt x="3202" y="16605"/>
                    <a:pt x="3202" y="13451"/>
                  </a:cubicBezTo>
                  <a:cubicBezTo>
                    <a:pt x="3202" y="10340"/>
                    <a:pt x="6637" y="7755"/>
                    <a:pt x="10829" y="7755"/>
                  </a:cubicBezTo>
                  <a:cubicBezTo>
                    <a:pt x="14730" y="7755"/>
                    <a:pt x="17932" y="9989"/>
                    <a:pt x="18340" y="12881"/>
                  </a:cubicBezTo>
                  <a:cubicBezTo>
                    <a:pt x="18340" y="21337"/>
                    <a:pt x="18340" y="21337"/>
                    <a:pt x="18340" y="21337"/>
                  </a:cubicBezTo>
                  <a:cubicBezTo>
                    <a:pt x="21600" y="21337"/>
                    <a:pt x="21600" y="21337"/>
                    <a:pt x="21600" y="21337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834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1325305" y="81553"/>
              <a:ext cx="246662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9" y="466"/>
                  </a:moveTo>
                  <a:cubicBezTo>
                    <a:pt x="18389" y="3027"/>
                    <a:pt x="18389" y="3027"/>
                    <a:pt x="18389" y="3027"/>
                  </a:cubicBezTo>
                  <a:cubicBezTo>
                    <a:pt x="16404" y="1164"/>
                    <a:pt x="13777" y="0"/>
                    <a:pt x="10800" y="0"/>
                  </a:cubicBezTo>
                  <a:cubicBezTo>
                    <a:pt x="4845" y="0"/>
                    <a:pt x="0" y="4832"/>
                    <a:pt x="0" y="10771"/>
                  </a:cubicBezTo>
                  <a:cubicBezTo>
                    <a:pt x="0" y="16768"/>
                    <a:pt x="4845" y="21600"/>
                    <a:pt x="10800" y="21600"/>
                  </a:cubicBezTo>
                  <a:cubicBezTo>
                    <a:pt x="13077" y="21600"/>
                    <a:pt x="15120" y="20960"/>
                    <a:pt x="16871" y="19795"/>
                  </a:cubicBezTo>
                  <a:cubicBezTo>
                    <a:pt x="15062" y="17117"/>
                    <a:pt x="15062" y="17117"/>
                    <a:pt x="15062" y="17117"/>
                  </a:cubicBezTo>
                  <a:cubicBezTo>
                    <a:pt x="13836" y="17932"/>
                    <a:pt x="12376" y="18398"/>
                    <a:pt x="10800" y="18398"/>
                  </a:cubicBezTo>
                  <a:cubicBezTo>
                    <a:pt x="6597" y="18398"/>
                    <a:pt x="3211" y="14963"/>
                    <a:pt x="3211" y="10771"/>
                  </a:cubicBezTo>
                  <a:cubicBezTo>
                    <a:pt x="3211" y="6637"/>
                    <a:pt x="6597" y="3202"/>
                    <a:pt x="10800" y="3202"/>
                  </a:cubicBezTo>
                  <a:cubicBezTo>
                    <a:pt x="14770" y="3202"/>
                    <a:pt x="17981" y="6171"/>
                    <a:pt x="18389" y="10014"/>
                  </a:cubicBezTo>
                  <a:cubicBezTo>
                    <a:pt x="18389" y="21251"/>
                    <a:pt x="18389" y="21251"/>
                    <a:pt x="18389" y="21251"/>
                  </a:cubicBezTo>
                  <a:cubicBezTo>
                    <a:pt x="21600" y="21251"/>
                    <a:pt x="21600" y="21251"/>
                    <a:pt x="21600" y="21251"/>
                  </a:cubicBezTo>
                  <a:cubicBezTo>
                    <a:pt x="21600" y="466"/>
                    <a:pt x="21600" y="466"/>
                    <a:pt x="21600" y="466"/>
                  </a:cubicBezTo>
                  <a:lnTo>
                    <a:pt x="18389" y="466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78420870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54485077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8384" y="6385027"/>
            <a:ext cx="394017" cy="307775"/>
          </a:xfrm>
          <a:prstGeom prst="rect">
            <a:avLst/>
          </a:prstGeom>
        </p:spPr>
        <p:txBody>
          <a:bodyPr/>
          <a:lstStyle>
            <a:lvl1pPr>
              <a:defRPr lang="es-ES" smtClean="0"/>
            </a:lvl1pPr>
          </a:lstStyle>
          <a:p>
            <a:pPr hangingPunct="0"/>
            <a:fld id="{5FE53D8A-B4D9-41DC-B36A-034F02C2EBB3}" type="slidenum">
              <a:rPr lang="es-ES" kern="0" smtClean="0"/>
              <a:pPr hangingPunct="0"/>
              <a:t>‹Nº›</a:t>
            </a:fld>
            <a:endParaRPr lang="es-ES" kern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883" y="6356350"/>
            <a:ext cx="652208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82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9784" y="6385026"/>
            <a:ext cx="394017" cy="307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hangingPunct="0"/>
            <a:fld id="{1ED2235E-0982-3B42-A838-A74550CD4449}" type="slidenum">
              <a:rPr lang="en-GB" kern="0" smtClean="0">
                <a:solidFill>
                  <a:prstClr val="white"/>
                </a:solidFill>
              </a:rPr>
              <a:pPr hangingPunct="0"/>
              <a:t>‹Nº›</a:t>
            </a:fld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375428" y="615088"/>
            <a:ext cx="6003399" cy="3496539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37525" y="141701"/>
            <a:ext cx="1901985" cy="6595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grpSp>
        <p:nvGrpSpPr>
          <p:cNvPr id="11" name="Group 5"/>
          <p:cNvGrpSpPr>
            <a:grpSpLocks noChangeAspect="1"/>
          </p:cNvGrpSpPr>
          <p:nvPr userDrawn="1"/>
        </p:nvGrpSpPr>
        <p:grpSpPr bwMode="auto">
          <a:xfrm>
            <a:off x="9550932" y="689734"/>
            <a:ext cx="1872112" cy="393001"/>
            <a:chOff x="-3303" y="-29"/>
            <a:chExt cx="7074" cy="1485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3303" y="338"/>
              <a:ext cx="1107" cy="1118"/>
            </a:xfrm>
            <a:custGeom>
              <a:avLst/>
              <a:gdLst/>
              <a:ahLst/>
              <a:cxnLst>
                <a:cxn ang="0">
                  <a:pos x="369" y="153"/>
                </a:cxn>
                <a:cxn ang="0">
                  <a:pos x="186" y="0"/>
                </a:cxn>
                <a:cxn ang="0">
                  <a:pos x="0" y="185"/>
                </a:cxn>
                <a:cxn ang="0">
                  <a:pos x="186" y="371"/>
                </a:cxn>
                <a:cxn ang="0">
                  <a:pos x="333" y="298"/>
                </a:cxn>
                <a:cxn ang="0">
                  <a:pos x="289" y="265"/>
                </a:cxn>
                <a:cxn ang="0">
                  <a:pos x="186" y="316"/>
                </a:cxn>
                <a:cxn ang="0">
                  <a:pos x="56" y="185"/>
                </a:cxn>
                <a:cxn ang="0">
                  <a:pos x="186" y="55"/>
                </a:cxn>
                <a:cxn ang="0">
                  <a:pos x="313" y="153"/>
                </a:cxn>
                <a:cxn ang="0">
                  <a:pos x="175" y="153"/>
                </a:cxn>
                <a:cxn ang="0">
                  <a:pos x="175" y="209"/>
                </a:cxn>
                <a:cxn ang="0">
                  <a:pos x="369" y="209"/>
                </a:cxn>
                <a:cxn ang="0">
                  <a:pos x="369" y="153"/>
                </a:cxn>
              </a:cxnLst>
              <a:rect l="0" t="0" r="r" b="b"/>
              <a:pathLst>
                <a:path w="369" h="371">
                  <a:moveTo>
                    <a:pt x="369" y="153"/>
                  </a:moveTo>
                  <a:cubicBezTo>
                    <a:pt x="354" y="66"/>
                    <a:pt x="278" y="0"/>
                    <a:pt x="186" y="0"/>
                  </a:cubicBezTo>
                  <a:cubicBezTo>
                    <a:pt x="84" y="0"/>
                    <a:pt x="0" y="83"/>
                    <a:pt x="0" y="185"/>
                  </a:cubicBezTo>
                  <a:cubicBezTo>
                    <a:pt x="0" y="288"/>
                    <a:pt x="84" y="371"/>
                    <a:pt x="186" y="371"/>
                  </a:cubicBezTo>
                  <a:cubicBezTo>
                    <a:pt x="246" y="371"/>
                    <a:pt x="299" y="343"/>
                    <a:pt x="333" y="298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66" y="296"/>
                    <a:pt x="228" y="316"/>
                    <a:pt x="186" y="316"/>
                  </a:cubicBezTo>
                  <a:cubicBezTo>
                    <a:pt x="114" y="316"/>
                    <a:pt x="56" y="257"/>
                    <a:pt x="56" y="185"/>
                  </a:cubicBezTo>
                  <a:cubicBezTo>
                    <a:pt x="56" y="114"/>
                    <a:pt x="114" y="55"/>
                    <a:pt x="186" y="55"/>
                  </a:cubicBezTo>
                  <a:cubicBezTo>
                    <a:pt x="247" y="55"/>
                    <a:pt x="299" y="97"/>
                    <a:pt x="313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369" y="209"/>
                    <a:pt x="369" y="209"/>
                    <a:pt x="369" y="209"/>
                  </a:cubicBezTo>
                  <a:lnTo>
                    <a:pt x="369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16" y="338"/>
              <a:ext cx="1107" cy="1118"/>
            </a:xfrm>
            <a:custGeom>
              <a:avLst/>
              <a:gdLst/>
              <a:ahLst/>
              <a:cxnLst>
                <a:cxn ang="0">
                  <a:pos x="369" y="153"/>
                </a:cxn>
                <a:cxn ang="0">
                  <a:pos x="186" y="0"/>
                </a:cxn>
                <a:cxn ang="0">
                  <a:pos x="0" y="185"/>
                </a:cxn>
                <a:cxn ang="0">
                  <a:pos x="186" y="371"/>
                </a:cxn>
                <a:cxn ang="0">
                  <a:pos x="333" y="298"/>
                </a:cxn>
                <a:cxn ang="0">
                  <a:pos x="289" y="265"/>
                </a:cxn>
                <a:cxn ang="0">
                  <a:pos x="186" y="316"/>
                </a:cxn>
                <a:cxn ang="0">
                  <a:pos x="55" y="185"/>
                </a:cxn>
                <a:cxn ang="0">
                  <a:pos x="186" y="55"/>
                </a:cxn>
                <a:cxn ang="0">
                  <a:pos x="312" y="153"/>
                </a:cxn>
                <a:cxn ang="0">
                  <a:pos x="175" y="153"/>
                </a:cxn>
                <a:cxn ang="0">
                  <a:pos x="175" y="209"/>
                </a:cxn>
                <a:cxn ang="0">
                  <a:pos x="369" y="209"/>
                </a:cxn>
                <a:cxn ang="0">
                  <a:pos x="369" y="153"/>
                </a:cxn>
              </a:cxnLst>
              <a:rect l="0" t="0" r="r" b="b"/>
              <a:pathLst>
                <a:path w="369" h="371">
                  <a:moveTo>
                    <a:pt x="369" y="153"/>
                  </a:moveTo>
                  <a:cubicBezTo>
                    <a:pt x="354" y="66"/>
                    <a:pt x="277" y="0"/>
                    <a:pt x="186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288"/>
                    <a:pt x="83" y="371"/>
                    <a:pt x="186" y="371"/>
                  </a:cubicBezTo>
                  <a:cubicBezTo>
                    <a:pt x="246" y="371"/>
                    <a:pt x="299" y="343"/>
                    <a:pt x="333" y="298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65" y="296"/>
                    <a:pt x="228" y="316"/>
                    <a:pt x="186" y="316"/>
                  </a:cubicBezTo>
                  <a:cubicBezTo>
                    <a:pt x="114" y="316"/>
                    <a:pt x="55" y="257"/>
                    <a:pt x="55" y="185"/>
                  </a:cubicBezTo>
                  <a:cubicBezTo>
                    <a:pt x="55" y="114"/>
                    <a:pt x="114" y="55"/>
                    <a:pt x="186" y="55"/>
                  </a:cubicBezTo>
                  <a:cubicBezTo>
                    <a:pt x="246" y="55"/>
                    <a:pt x="298" y="97"/>
                    <a:pt x="312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369" y="209"/>
                    <a:pt x="369" y="209"/>
                    <a:pt x="369" y="209"/>
                  </a:cubicBezTo>
                  <a:lnTo>
                    <a:pt x="369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5" name="Freeform 8"/>
            <p:cNvSpPr>
              <a:spLocks noChangeAspect="1"/>
            </p:cNvSpPr>
            <p:nvPr/>
          </p:nvSpPr>
          <p:spPr bwMode="auto">
            <a:xfrm>
              <a:off x="-2027" y="338"/>
              <a:ext cx="999" cy="1100"/>
            </a:xfrm>
            <a:custGeom>
              <a:avLst/>
              <a:gdLst/>
              <a:ahLst/>
              <a:cxnLst>
                <a:cxn ang="0">
                  <a:pos x="333" y="153"/>
                </a:cxn>
                <a:cxn ang="0">
                  <a:pos x="179" y="0"/>
                </a:cxn>
                <a:cxn ang="0">
                  <a:pos x="55" y="50"/>
                </a:cxn>
                <a:cxn ang="0">
                  <a:pos x="55" y="15"/>
                </a:cxn>
                <a:cxn ang="0">
                  <a:pos x="0" y="15"/>
                </a:cxn>
                <a:cxn ang="0">
                  <a:pos x="0" y="209"/>
                </a:cxn>
                <a:cxn ang="0">
                  <a:pos x="55" y="209"/>
                </a:cxn>
                <a:cxn ang="0">
                  <a:pos x="55" y="163"/>
                </a:cxn>
                <a:cxn ang="0">
                  <a:pos x="179" y="55"/>
                </a:cxn>
                <a:cxn ang="0">
                  <a:pos x="277" y="153"/>
                </a:cxn>
                <a:cxn ang="0">
                  <a:pos x="277" y="365"/>
                </a:cxn>
                <a:cxn ang="0">
                  <a:pos x="333" y="365"/>
                </a:cxn>
                <a:cxn ang="0">
                  <a:pos x="333" y="153"/>
                </a:cxn>
              </a:cxnLst>
              <a:rect l="0" t="0" r="r" b="b"/>
              <a:pathLst>
                <a:path w="333" h="365">
                  <a:moveTo>
                    <a:pt x="333" y="153"/>
                  </a:moveTo>
                  <a:cubicBezTo>
                    <a:pt x="333" y="68"/>
                    <a:pt x="263" y="0"/>
                    <a:pt x="179" y="0"/>
                  </a:cubicBezTo>
                  <a:cubicBezTo>
                    <a:pt x="130" y="0"/>
                    <a:pt x="87" y="19"/>
                    <a:pt x="55" y="50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64" y="118"/>
                    <a:pt x="103" y="55"/>
                    <a:pt x="179" y="55"/>
                  </a:cubicBezTo>
                  <a:cubicBezTo>
                    <a:pt x="233" y="55"/>
                    <a:pt x="277" y="98"/>
                    <a:pt x="277" y="153"/>
                  </a:cubicBezTo>
                  <a:cubicBezTo>
                    <a:pt x="277" y="365"/>
                    <a:pt x="277" y="365"/>
                    <a:pt x="277" y="365"/>
                  </a:cubicBezTo>
                  <a:cubicBezTo>
                    <a:pt x="333" y="365"/>
                    <a:pt x="333" y="365"/>
                    <a:pt x="333" y="365"/>
                  </a:cubicBezTo>
                  <a:lnTo>
                    <a:pt x="33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688" y="338"/>
              <a:ext cx="813" cy="1118"/>
            </a:xfrm>
            <a:custGeom>
              <a:avLst/>
              <a:gdLst/>
              <a:ahLst/>
              <a:cxnLst>
                <a:cxn ang="0">
                  <a:pos x="218" y="244"/>
                </a:cxn>
                <a:cxn ang="0">
                  <a:pos x="135" y="316"/>
                </a:cxn>
                <a:cxn ang="0">
                  <a:pos x="56" y="249"/>
                </a:cxn>
                <a:cxn ang="0">
                  <a:pos x="1" y="263"/>
                </a:cxn>
                <a:cxn ang="0">
                  <a:pos x="136" y="371"/>
                </a:cxn>
                <a:cxn ang="0">
                  <a:pos x="271" y="236"/>
                </a:cxn>
                <a:cxn ang="0">
                  <a:pos x="269" y="208"/>
                </a:cxn>
                <a:cxn ang="0">
                  <a:pos x="268" y="203"/>
                </a:cxn>
                <a:cxn ang="0">
                  <a:pos x="55" y="125"/>
                </a:cxn>
                <a:cxn ang="0">
                  <a:pos x="133" y="55"/>
                </a:cxn>
                <a:cxn ang="0">
                  <a:pos x="213" y="119"/>
                </a:cxn>
                <a:cxn ang="0">
                  <a:pos x="268" y="106"/>
                </a:cxn>
                <a:cxn ang="0">
                  <a:pos x="132" y="0"/>
                </a:cxn>
                <a:cxn ang="0">
                  <a:pos x="0" y="130"/>
                </a:cxn>
                <a:cxn ang="0">
                  <a:pos x="2" y="164"/>
                </a:cxn>
                <a:cxn ang="0">
                  <a:pos x="218" y="244"/>
                </a:cxn>
              </a:cxnLst>
              <a:rect l="0" t="0" r="r" b="b"/>
              <a:pathLst>
                <a:path w="271" h="371">
                  <a:moveTo>
                    <a:pt x="218" y="244"/>
                  </a:moveTo>
                  <a:cubicBezTo>
                    <a:pt x="218" y="284"/>
                    <a:pt x="180" y="316"/>
                    <a:pt x="135" y="316"/>
                  </a:cubicBezTo>
                  <a:cubicBezTo>
                    <a:pt x="65" y="316"/>
                    <a:pt x="56" y="249"/>
                    <a:pt x="56" y="249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3"/>
                    <a:pt x="21" y="371"/>
                    <a:pt x="136" y="371"/>
                  </a:cubicBezTo>
                  <a:cubicBezTo>
                    <a:pt x="221" y="371"/>
                    <a:pt x="271" y="302"/>
                    <a:pt x="271" y="236"/>
                  </a:cubicBezTo>
                  <a:cubicBezTo>
                    <a:pt x="271" y="221"/>
                    <a:pt x="271" y="216"/>
                    <a:pt x="269" y="208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60" y="92"/>
                    <a:pt x="94" y="55"/>
                    <a:pt x="133" y="55"/>
                  </a:cubicBezTo>
                  <a:cubicBezTo>
                    <a:pt x="206" y="55"/>
                    <a:pt x="213" y="119"/>
                    <a:pt x="213" y="119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8" y="106"/>
                    <a:pt x="250" y="0"/>
                    <a:pt x="132" y="0"/>
                  </a:cubicBezTo>
                  <a:cubicBezTo>
                    <a:pt x="53" y="0"/>
                    <a:pt x="0" y="67"/>
                    <a:pt x="0" y="130"/>
                  </a:cubicBezTo>
                  <a:cubicBezTo>
                    <a:pt x="0" y="145"/>
                    <a:pt x="2" y="164"/>
                    <a:pt x="2" y="164"/>
                  </a:cubicBezTo>
                  <a:lnTo>
                    <a:pt x="218" y="2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863" y="-29"/>
              <a:ext cx="1113" cy="1485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315" y="174"/>
                </a:cxn>
                <a:cxn ang="0">
                  <a:pos x="186" y="122"/>
                </a:cxn>
                <a:cxn ang="0">
                  <a:pos x="0" y="307"/>
                </a:cxn>
                <a:cxn ang="0">
                  <a:pos x="186" y="493"/>
                </a:cxn>
                <a:cxn ang="0">
                  <a:pos x="289" y="462"/>
                </a:cxn>
                <a:cxn ang="0">
                  <a:pos x="258" y="416"/>
                </a:cxn>
                <a:cxn ang="0">
                  <a:pos x="186" y="438"/>
                </a:cxn>
                <a:cxn ang="0">
                  <a:pos x="55" y="307"/>
                </a:cxn>
                <a:cxn ang="0">
                  <a:pos x="186" y="177"/>
                </a:cxn>
                <a:cxn ang="0">
                  <a:pos x="315" y="294"/>
                </a:cxn>
                <a:cxn ang="0">
                  <a:pos x="315" y="487"/>
                </a:cxn>
                <a:cxn ang="0">
                  <a:pos x="371" y="487"/>
                </a:cxn>
                <a:cxn ang="0">
                  <a:pos x="371" y="0"/>
                </a:cxn>
                <a:cxn ang="0">
                  <a:pos x="315" y="0"/>
                </a:cxn>
              </a:cxnLst>
              <a:rect l="0" t="0" r="r" b="b"/>
              <a:pathLst>
                <a:path w="371" h="493">
                  <a:moveTo>
                    <a:pt x="315" y="0"/>
                  </a:moveTo>
                  <a:cubicBezTo>
                    <a:pt x="315" y="174"/>
                    <a:pt x="315" y="174"/>
                    <a:pt x="315" y="174"/>
                  </a:cubicBezTo>
                  <a:cubicBezTo>
                    <a:pt x="282" y="142"/>
                    <a:pt x="236" y="122"/>
                    <a:pt x="186" y="122"/>
                  </a:cubicBezTo>
                  <a:cubicBezTo>
                    <a:pt x="83" y="122"/>
                    <a:pt x="0" y="205"/>
                    <a:pt x="0" y="307"/>
                  </a:cubicBezTo>
                  <a:cubicBezTo>
                    <a:pt x="0" y="410"/>
                    <a:pt x="83" y="493"/>
                    <a:pt x="186" y="493"/>
                  </a:cubicBezTo>
                  <a:cubicBezTo>
                    <a:pt x="224" y="493"/>
                    <a:pt x="259" y="482"/>
                    <a:pt x="289" y="462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37" y="430"/>
                    <a:pt x="212" y="438"/>
                    <a:pt x="186" y="438"/>
                  </a:cubicBezTo>
                  <a:cubicBezTo>
                    <a:pt x="114" y="438"/>
                    <a:pt x="55" y="379"/>
                    <a:pt x="55" y="307"/>
                  </a:cubicBezTo>
                  <a:cubicBezTo>
                    <a:pt x="55" y="236"/>
                    <a:pt x="114" y="177"/>
                    <a:pt x="186" y="177"/>
                  </a:cubicBezTo>
                  <a:cubicBezTo>
                    <a:pt x="253" y="177"/>
                    <a:pt x="308" y="228"/>
                    <a:pt x="315" y="294"/>
                  </a:cubicBezTo>
                  <a:cubicBezTo>
                    <a:pt x="315" y="487"/>
                    <a:pt x="315" y="487"/>
                    <a:pt x="315" y="487"/>
                  </a:cubicBezTo>
                  <a:cubicBezTo>
                    <a:pt x="371" y="487"/>
                    <a:pt x="371" y="487"/>
                    <a:pt x="371" y="487"/>
                  </a:cubicBezTo>
                  <a:cubicBezTo>
                    <a:pt x="371" y="0"/>
                    <a:pt x="371" y="0"/>
                    <a:pt x="371" y="0"/>
                  </a:cubicBezTo>
                  <a:lnTo>
                    <a:pt x="3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61" y="338"/>
              <a:ext cx="1110" cy="1118"/>
            </a:xfrm>
            <a:custGeom>
              <a:avLst/>
              <a:gdLst/>
              <a:ahLst/>
              <a:cxnLst>
                <a:cxn ang="0">
                  <a:pos x="315" y="8"/>
                </a:cxn>
                <a:cxn ang="0">
                  <a:pos x="315" y="52"/>
                </a:cxn>
                <a:cxn ang="0">
                  <a:pos x="185" y="0"/>
                </a:cxn>
                <a:cxn ang="0">
                  <a:pos x="0" y="185"/>
                </a:cxn>
                <a:cxn ang="0">
                  <a:pos x="185" y="371"/>
                </a:cxn>
                <a:cxn ang="0">
                  <a:pos x="289" y="340"/>
                </a:cxn>
                <a:cxn ang="0">
                  <a:pos x="258" y="294"/>
                </a:cxn>
                <a:cxn ang="0">
                  <a:pos x="185" y="316"/>
                </a:cxn>
                <a:cxn ang="0">
                  <a:pos x="55" y="185"/>
                </a:cxn>
                <a:cxn ang="0">
                  <a:pos x="185" y="55"/>
                </a:cxn>
                <a:cxn ang="0">
                  <a:pos x="315" y="172"/>
                </a:cxn>
                <a:cxn ang="0">
                  <a:pos x="315" y="365"/>
                </a:cxn>
                <a:cxn ang="0">
                  <a:pos x="370" y="365"/>
                </a:cxn>
                <a:cxn ang="0">
                  <a:pos x="370" y="8"/>
                </a:cxn>
                <a:cxn ang="0">
                  <a:pos x="315" y="8"/>
                </a:cxn>
              </a:cxnLst>
              <a:rect l="0" t="0" r="r" b="b"/>
              <a:pathLst>
                <a:path w="370" h="371">
                  <a:moveTo>
                    <a:pt x="315" y="8"/>
                  </a:moveTo>
                  <a:cubicBezTo>
                    <a:pt x="315" y="52"/>
                    <a:pt x="315" y="52"/>
                    <a:pt x="315" y="52"/>
                  </a:cubicBezTo>
                  <a:cubicBezTo>
                    <a:pt x="281" y="20"/>
                    <a:pt x="236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288"/>
                    <a:pt x="83" y="371"/>
                    <a:pt x="185" y="371"/>
                  </a:cubicBezTo>
                  <a:cubicBezTo>
                    <a:pt x="224" y="371"/>
                    <a:pt x="259" y="360"/>
                    <a:pt x="289" y="340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37" y="308"/>
                    <a:pt x="212" y="316"/>
                    <a:pt x="185" y="316"/>
                  </a:cubicBezTo>
                  <a:cubicBezTo>
                    <a:pt x="113" y="316"/>
                    <a:pt x="55" y="257"/>
                    <a:pt x="55" y="185"/>
                  </a:cubicBezTo>
                  <a:cubicBezTo>
                    <a:pt x="55" y="114"/>
                    <a:pt x="113" y="55"/>
                    <a:pt x="185" y="55"/>
                  </a:cubicBezTo>
                  <a:cubicBezTo>
                    <a:pt x="253" y="55"/>
                    <a:pt x="308" y="106"/>
                    <a:pt x="315" y="172"/>
                  </a:cubicBezTo>
                  <a:cubicBezTo>
                    <a:pt x="315" y="365"/>
                    <a:pt x="315" y="365"/>
                    <a:pt x="315" y="365"/>
                  </a:cubicBezTo>
                  <a:cubicBezTo>
                    <a:pt x="370" y="365"/>
                    <a:pt x="370" y="365"/>
                    <a:pt x="370" y="365"/>
                  </a:cubicBezTo>
                  <a:cubicBezTo>
                    <a:pt x="370" y="8"/>
                    <a:pt x="370" y="8"/>
                    <a:pt x="370" y="8"/>
                  </a:cubicBezTo>
                  <a:lnTo>
                    <a:pt x="315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</p:grp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7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defTabSz="410765" hangingPunct="0"/>
            <a:r>
              <a:rPr lang="en-GB" kern="0" smtClean="0">
                <a:solidFill>
                  <a:prstClr val="white"/>
                </a:solidFill>
                <a:sym typeface="Helvetica Light"/>
              </a:rPr>
              <a:t>Presentation footer 10PT. Please add the relevant country to the footer.</a:t>
            </a:r>
            <a:endParaRPr lang="en-GB" kern="0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1159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defTabSz="410765" hangingPunct="0"/>
            <a:fld id="{DFB5A2FC-F01D-4334-B405-876FBDB2F17B}" type="datetime1">
              <a:rPr lang="en-GB" sz="2400" kern="0" smtClean="0">
                <a:solidFill>
                  <a:srgbClr val="000000"/>
                </a:solidFill>
                <a:sym typeface="Helvetica Light"/>
              </a:rPr>
              <a:pPr algn="ctr" defTabSz="410765" hangingPunct="0"/>
              <a:t>15/06/2018</a:t>
            </a:fld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410765" hangingPunct="0"/>
            <a:r>
              <a:rPr lang="en-GB" sz="2400" kern="0" smtClean="0">
                <a:solidFill>
                  <a:srgbClr val="000000"/>
                </a:solidFill>
                <a:sym typeface="Helvetica Light"/>
              </a:rPr>
              <a:t>Presentation footer 10PT. Please add the relevant country to the footer.</a:t>
            </a:r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9784" y="6385026"/>
            <a:ext cx="394017" cy="307775"/>
          </a:xfrm>
        </p:spPr>
        <p:txBody>
          <a:bodyPr/>
          <a:lstStyle/>
          <a:p>
            <a:pPr hangingPunct="0"/>
            <a:fld id="{1ED2235E-0982-3B42-A838-A74550CD4449}" type="slidenum">
              <a:rPr lang="en-GB" kern="0" smtClean="0"/>
              <a:pPr hangingPunct="0"/>
              <a:t>‹Nº›</a:t>
            </a:fld>
            <a:endParaRPr lang="en-GB" kern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2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2" y="1723878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6" y="3429008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20" y="3429008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algn="ctr" defTabSz="410765" hangingPunct="0"/>
            <a:fld id="{8B377B34-6D7B-4E8C-BE0C-57CEA27E5C89}" type="datetime1">
              <a:rPr lang="en-GB" kern="0" smtClean="0">
                <a:solidFill>
                  <a:srgbClr val="000000"/>
                </a:solidFill>
                <a:sym typeface="Helvetica Light"/>
              </a:rPr>
              <a:pPr algn="ctr" defTabSz="410765" hangingPunct="0"/>
              <a:t>15/06/2018</a:t>
            </a:fld>
            <a:endParaRPr lang="en-GB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116" y="5536544"/>
            <a:ext cx="3075759" cy="6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2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algn="ctr" defTabSz="410765" hangingPunct="0"/>
            <a:fld id="{521C9995-6F84-40C7-A1DC-4AD0AE1E539B}" type="datetime1">
              <a:rPr lang="en-GB" sz="2400" kern="0" smtClean="0">
                <a:solidFill>
                  <a:srgbClr val="000000"/>
                </a:solidFill>
                <a:sym typeface="Helvetica Light"/>
              </a:rPr>
              <a:pPr algn="ctr" defTabSz="410765" hangingPunct="0"/>
              <a:t>15/06/2018</a:t>
            </a:fld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6" y="6264005"/>
            <a:ext cx="8381999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algn="ctr" defTabSz="410765" hangingPunct="0"/>
            <a:r>
              <a:rPr lang="en-GB" sz="2400" kern="0" smtClean="0">
                <a:solidFill>
                  <a:srgbClr val="000000"/>
                </a:solidFill>
                <a:sym typeface="Helvetica Light"/>
              </a:rPr>
              <a:t>España</a:t>
            </a:r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9784" y="6394259"/>
            <a:ext cx="394017" cy="28930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hangingPunct="0"/>
            <a:fld id="{1ED2235E-0982-3B42-A838-A74550CD4449}" type="slidenum">
              <a:rPr lang="en-GB" kern="0" smtClean="0"/>
              <a:pPr hangingPunct="0"/>
              <a:t>‹Nº›</a:t>
            </a:fld>
            <a:endParaRPr lang="en-GB" kern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6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120" y="689732"/>
            <a:ext cx="1895417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64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2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410765" hangingPunct="0"/>
            <a:fld id="{5B435024-75F1-4D5F-9C7A-DEE128261E9F}" type="datetime1">
              <a:rPr lang="en-GB" sz="2400" kern="0" smtClean="0">
                <a:solidFill>
                  <a:srgbClr val="FFFFFF"/>
                </a:solidFill>
                <a:sym typeface="Helvetica Light"/>
              </a:rPr>
              <a:pPr algn="ctr" defTabSz="410765" hangingPunct="0"/>
              <a:t>15/06/2018</a:t>
            </a:fld>
            <a:endParaRPr lang="en-GB" sz="2400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6" y="6264005"/>
            <a:ext cx="8381999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410765" hangingPunct="0"/>
            <a:r>
              <a:rPr lang="en-GB" sz="2400" kern="0" smtClean="0">
                <a:solidFill>
                  <a:srgbClr val="FFFFFF"/>
                </a:solidFill>
                <a:sym typeface="Helvetica Light"/>
              </a:rPr>
              <a:t>España</a:t>
            </a:r>
            <a:endParaRPr lang="en-GB" sz="2400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9784" y="6385026"/>
            <a:ext cx="394017" cy="307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hangingPunct="0"/>
            <a:fld id="{1ED2235E-0982-3B42-A838-A74550CD4449}" type="slidenum">
              <a:rPr lang="en-GB" kern="0" smtClean="0">
                <a:solidFill>
                  <a:srgbClr val="FFFFFF"/>
                </a:solidFill>
              </a:rPr>
              <a:pPr hangingPunct="0"/>
              <a:t>‹Nº›</a:t>
            </a:fld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04085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  <p:pic>
        <p:nvPicPr>
          <p:cNvPr id="4" name="Endesa_Logo_Primary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900" y="6417900"/>
            <a:ext cx="1013542" cy="2133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0375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EE3A1-8061-4F73-9107-04A413D09A64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footer 10PT. Please add the relevant country to the footer.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19" y="689732"/>
            <a:ext cx="1895417" cy="4076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59392" y="688247"/>
            <a:ext cx="986996" cy="342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655F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 hasCustomPrompt="1"/>
          </p:nvPr>
        </p:nvSpPr>
        <p:spPr>
          <a:xfrm>
            <a:off x="2082306" y="615086"/>
            <a:ext cx="5534519" cy="3495811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18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5908793" y="6505277"/>
            <a:ext cx="365485" cy="280846"/>
          </a:xfrm>
          <a:prstGeom prst="rect">
            <a:avLst/>
          </a:prstGeom>
        </p:spPr>
        <p:txBody>
          <a:bodyPr lIns="47625" tIns="47625" rIns="47625" bIns="47625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602667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5908793" y="6505277"/>
            <a:ext cx="365485" cy="280846"/>
          </a:xfrm>
          <a:prstGeom prst="rect">
            <a:avLst/>
          </a:prstGeom>
        </p:spPr>
        <p:txBody>
          <a:bodyPr lIns="47625" tIns="47625" rIns="47625" bIns="47625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104880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443291" y="6240935"/>
            <a:ext cx="294310" cy="230830"/>
          </a:xfrm>
          <a:prstGeom prst="rect">
            <a:avLst/>
          </a:prstGeom>
        </p:spPr>
        <p:txBody>
          <a:bodyPr lIns="45719" tIns="45719" rIns="45719" bIns="45719"/>
          <a:lstStyle>
            <a:lvl1pPr defTabSz="43815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319586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854130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539" y="132721"/>
            <a:ext cx="1153778" cy="1015246"/>
          </a:xfrm>
          <a:prstGeom prst="rect">
            <a:avLst/>
          </a:prstGeom>
          <a:ln w="3175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8443291" y="6240935"/>
            <a:ext cx="294310" cy="230830"/>
          </a:xfrm>
          <a:prstGeom prst="rect">
            <a:avLst/>
          </a:prstGeom>
        </p:spPr>
        <p:txBody>
          <a:bodyPr lIns="45719" tIns="45719" rIns="45719" bIns="45719"/>
          <a:lstStyle>
            <a:lvl1pPr defTabSz="43815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51011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5"/>
          <p:cNvGrpSpPr/>
          <p:nvPr/>
        </p:nvGrpSpPr>
        <p:grpSpPr>
          <a:xfrm>
            <a:off x="10604259" y="6258080"/>
            <a:ext cx="1178975" cy="247496"/>
            <a:chOff x="0" y="0"/>
            <a:chExt cx="1571966" cy="329993"/>
          </a:xfrm>
        </p:grpSpPr>
        <p:sp>
          <p:nvSpPr>
            <p:cNvPr id="79" name="Shape 79"/>
            <p:cNvSpPr/>
            <p:nvPr/>
          </p:nvSpPr>
          <p:spPr>
            <a:xfrm>
              <a:off x="0" y="81553"/>
              <a:ext cx="245995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8"/>
                  </a:moveTo>
                  <a:cubicBezTo>
                    <a:pt x="20722" y="3843"/>
                    <a:pt x="16273" y="0"/>
                    <a:pt x="10888" y="0"/>
                  </a:cubicBezTo>
                  <a:cubicBezTo>
                    <a:pt x="4917" y="0"/>
                    <a:pt x="0" y="4832"/>
                    <a:pt x="0" y="10771"/>
                  </a:cubicBezTo>
                  <a:cubicBezTo>
                    <a:pt x="0" y="16768"/>
                    <a:pt x="4917" y="21600"/>
                    <a:pt x="10888" y="21600"/>
                  </a:cubicBezTo>
                  <a:cubicBezTo>
                    <a:pt x="14400" y="21600"/>
                    <a:pt x="17502" y="19970"/>
                    <a:pt x="19493" y="17350"/>
                  </a:cubicBezTo>
                  <a:cubicBezTo>
                    <a:pt x="16917" y="15429"/>
                    <a:pt x="16917" y="15429"/>
                    <a:pt x="16917" y="15429"/>
                  </a:cubicBezTo>
                  <a:cubicBezTo>
                    <a:pt x="15571" y="17233"/>
                    <a:pt x="13346" y="18398"/>
                    <a:pt x="10888" y="18398"/>
                  </a:cubicBezTo>
                  <a:cubicBezTo>
                    <a:pt x="6673" y="18398"/>
                    <a:pt x="3278" y="14963"/>
                    <a:pt x="3278" y="10771"/>
                  </a:cubicBezTo>
                  <a:cubicBezTo>
                    <a:pt x="3278" y="6637"/>
                    <a:pt x="6673" y="3202"/>
                    <a:pt x="10888" y="3202"/>
                  </a:cubicBezTo>
                  <a:cubicBezTo>
                    <a:pt x="14459" y="3202"/>
                    <a:pt x="17502" y="5647"/>
                    <a:pt x="18322" y="8908"/>
                  </a:cubicBezTo>
                  <a:cubicBezTo>
                    <a:pt x="10244" y="8908"/>
                    <a:pt x="10244" y="8908"/>
                    <a:pt x="10244" y="8908"/>
                  </a:cubicBezTo>
                  <a:cubicBezTo>
                    <a:pt x="10244" y="12168"/>
                    <a:pt x="10244" y="12168"/>
                    <a:pt x="10244" y="12168"/>
                  </a:cubicBezTo>
                  <a:cubicBezTo>
                    <a:pt x="21600" y="12168"/>
                    <a:pt x="21600" y="12168"/>
                    <a:pt x="21600" y="12168"/>
                  </a:cubicBezTo>
                  <a:lnTo>
                    <a:pt x="21600" y="8908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826426" y="81553"/>
              <a:ext cx="245996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8"/>
                  </a:moveTo>
                  <a:cubicBezTo>
                    <a:pt x="20722" y="3843"/>
                    <a:pt x="16215" y="0"/>
                    <a:pt x="10888" y="0"/>
                  </a:cubicBezTo>
                  <a:cubicBezTo>
                    <a:pt x="4859" y="0"/>
                    <a:pt x="0" y="4832"/>
                    <a:pt x="0" y="10771"/>
                  </a:cubicBezTo>
                  <a:cubicBezTo>
                    <a:pt x="0" y="16768"/>
                    <a:pt x="4859" y="21600"/>
                    <a:pt x="10888" y="21600"/>
                  </a:cubicBezTo>
                  <a:cubicBezTo>
                    <a:pt x="14400" y="21600"/>
                    <a:pt x="17502" y="19970"/>
                    <a:pt x="19493" y="17350"/>
                  </a:cubicBezTo>
                  <a:cubicBezTo>
                    <a:pt x="16917" y="15429"/>
                    <a:pt x="16917" y="15429"/>
                    <a:pt x="16917" y="15429"/>
                  </a:cubicBezTo>
                  <a:cubicBezTo>
                    <a:pt x="15512" y="17233"/>
                    <a:pt x="13346" y="18398"/>
                    <a:pt x="10888" y="18398"/>
                  </a:cubicBezTo>
                  <a:cubicBezTo>
                    <a:pt x="6673" y="18398"/>
                    <a:pt x="3220" y="14963"/>
                    <a:pt x="3220" y="10771"/>
                  </a:cubicBezTo>
                  <a:cubicBezTo>
                    <a:pt x="3220" y="6637"/>
                    <a:pt x="6673" y="3202"/>
                    <a:pt x="10888" y="3202"/>
                  </a:cubicBezTo>
                  <a:cubicBezTo>
                    <a:pt x="14400" y="3202"/>
                    <a:pt x="17444" y="5647"/>
                    <a:pt x="18263" y="8908"/>
                  </a:cubicBezTo>
                  <a:cubicBezTo>
                    <a:pt x="10244" y="8908"/>
                    <a:pt x="10244" y="8908"/>
                    <a:pt x="10244" y="8908"/>
                  </a:cubicBezTo>
                  <a:cubicBezTo>
                    <a:pt x="10244" y="12168"/>
                    <a:pt x="10244" y="12168"/>
                    <a:pt x="10244" y="12168"/>
                  </a:cubicBezTo>
                  <a:cubicBezTo>
                    <a:pt x="21600" y="12168"/>
                    <a:pt x="21600" y="12168"/>
                    <a:pt x="21600" y="12168"/>
                  </a:cubicBezTo>
                  <a:lnTo>
                    <a:pt x="21600" y="8908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3549" y="81553"/>
              <a:ext cx="221996" cy="244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54"/>
                  </a:moveTo>
                  <a:cubicBezTo>
                    <a:pt x="21600" y="4024"/>
                    <a:pt x="17059" y="0"/>
                    <a:pt x="11611" y="0"/>
                  </a:cubicBezTo>
                  <a:cubicBezTo>
                    <a:pt x="8432" y="0"/>
                    <a:pt x="5643" y="1124"/>
                    <a:pt x="3568" y="2959"/>
                  </a:cubicBezTo>
                  <a:cubicBezTo>
                    <a:pt x="3568" y="888"/>
                    <a:pt x="3568" y="888"/>
                    <a:pt x="3568" y="888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0" y="12368"/>
                    <a:pt x="0" y="12368"/>
                    <a:pt x="0" y="12368"/>
                  </a:cubicBezTo>
                  <a:cubicBezTo>
                    <a:pt x="3568" y="12368"/>
                    <a:pt x="3568" y="12368"/>
                    <a:pt x="3568" y="12368"/>
                  </a:cubicBezTo>
                  <a:cubicBezTo>
                    <a:pt x="3568" y="9646"/>
                    <a:pt x="3568" y="9646"/>
                    <a:pt x="3568" y="9646"/>
                  </a:cubicBezTo>
                  <a:cubicBezTo>
                    <a:pt x="4151" y="6983"/>
                    <a:pt x="6681" y="3255"/>
                    <a:pt x="11611" y="3255"/>
                  </a:cubicBezTo>
                  <a:cubicBezTo>
                    <a:pt x="15114" y="3255"/>
                    <a:pt x="17968" y="5799"/>
                    <a:pt x="17968" y="9054"/>
                  </a:cubicBezTo>
                  <a:cubicBezTo>
                    <a:pt x="17968" y="21600"/>
                    <a:pt x="17968" y="21600"/>
                    <a:pt x="17968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9054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109087" y="81553"/>
              <a:ext cx="180664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6" y="14206"/>
                  </a:moveTo>
                  <a:cubicBezTo>
                    <a:pt x="17376" y="16535"/>
                    <a:pt x="14347" y="18398"/>
                    <a:pt x="10760" y="18398"/>
                  </a:cubicBezTo>
                  <a:cubicBezTo>
                    <a:pt x="5181" y="18398"/>
                    <a:pt x="4463" y="14497"/>
                    <a:pt x="4463" y="14497"/>
                  </a:cubicBezTo>
                  <a:cubicBezTo>
                    <a:pt x="80" y="15312"/>
                    <a:pt x="80" y="15312"/>
                    <a:pt x="80" y="15312"/>
                  </a:cubicBezTo>
                  <a:cubicBezTo>
                    <a:pt x="80" y="15312"/>
                    <a:pt x="1674" y="21600"/>
                    <a:pt x="10840" y="21600"/>
                  </a:cubicBezTo>
                  <a:cubicBezTo>
                    <a:pt x="17615" y="21600"/>
                    <a:pt x="21600" y="17583"/>
                    <a:pt x="21600" y="13740"/>
                  </a:cubicBezTo>
                  <a:cubicBezTo>
                    <a:pt x="21600" y="12867"/>
                    <a:pt x="21600" y="12576"/>
                    <a:pt x="21441" y="12110"/>
                  </a:cubicBezTo>
                  <a:cubicBezTo>
                    <a:pt x="21361" y="11819"/>
                    <a:pt x="21361" y="11819"/>
                    <a:pt x="21361" y="11819"/>
                  </a:cubicBezTo>
                  <a:cubicBezTo>
                    <a:pt x="4384" y="7278"/>
                    <a:pt x="4384" y="7278"/>
                    <a:pt x="4384" y="7278"/>
                  </a:cubicBezTo>
                  <a:cubicBezTo>
                    <a:pt x="4782" y="5356"/>
                    <a:pt x="7492" y="3202"/>
                    <a:pt x="10601" y="3202"/>
                  </a:cubicBezTo>
                  <a:cubicBezTo>
                    <a:pt x="16419" y="3202"/>
                    <a:pt x="16977" y="6928"/>
                    <a:pt x="16977" y="6928"/>
                  </a:cubicBezTo>
                  <a:cubicBezTo>
                    <a:pt x="21361" y="6171"/>
                    <a:pt x="21361" y="6171"/>
                    <a:pt x="21361" y="6171"/>
                  </a:cubicBezTo>
                  <a:cubicBezTo>
                    <a:pt x="21361" y="6171"/>
                    <a:pt x="19926" y="0"/>
                    <a:pt x="10521" y="0"/>
                  </a:cubicBezTo>
                  <a:cubicBezTo>
                    <a:pt x="4224" y="0"/>
                    <a:pt x="0" y="3901"/>
                    <a:pt x="0" y="7569"/>
                  </a:cubicBezTo>
                  <a:cubicBezTo>
                    <a:pt x="0" y="8442"/>
                    <a:pt x="159" y="9548"/>
                    <a:pt x="159" y="9548"/>
                  </a:cubicBezTo>
                  <a:lnTo>
                    <a:pt x="17376" y="14206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542210" y="-1"/>
              <a:ext cx="247329" cy="3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0" y="0"/>
                  </a:moveTo>
                  <a:cubicBezTo>
                    <a:pt x="18340" y="7624"/>
                    <a:pt x="18340" y="7624"/>
                    <a:pt x="18340" y="7624"/>
                  </a:cubicBezTo>
                  <a:cubicBezTo>
                    <a:pt x="16418" y="6222"/>
                    <a:pt x="13740" y="5345"/>
                    <a:pt x="10829" y="5345"/>
                  </a:cubicBezTo>
                  <a:cubicBezTo>
                    <a:pt x="4832" y="5345"/>
                    <a:pt x="0" y="8982"/>
                    <a:pt x="0" y="13451"/>
                  </a:cubicBezTo>
                  <a:cubicBezTo>
                    <a:pt x="0" y="17963"/>
                    <a:pt x="4832" y="21600"/>
                    <a:pt x="10829" y="21600"/>
                  </a:cubicBezTo>
                  <a:cubicBezTo>
                    <a:pt x="13042" y="21600"/>
                    <a:pt x="15079" y="21118"/>
                    <a:pt x="16826" y="20242"/>
                  </a:cubicBezTo>
                  <a:cubicBezTo>
                    <a:pt x="15021" y="18226"/>
                    <a:pt x="15021" y="18226"/>
                    <a:pt x="15021" y="18226"/>
                  </a:cubicBezTo>
                  <a:cubicBezTo>
                    <a:pt x="13798" y="18840"/>
                    <a:pt x="12343" y="19190"/>
                    <a:pt x="10829" y="19190"/>
                  </a:cubicBezTo>
                  <a:cubicBezTo>
                    <a:pt x="6637" y="19190"/>
                    <a:pt x="3202" y="16605"/>
                    <a:pt x="3202" y="13451"/>
                  </a:cubicBezTo>
                  <a:cubicBezTo>
                    <a:pt x="3202" y="10340"/>
                    <a:pt x="6637" y="7755"/>
                    <a:pt x="10829" y="7755"/>
                  </a:cubicBezTo>
                  <a:cubicBezTo>
                    <a:pt x="14730" y="7755"/>
                    <a:pt x="17932" y="9989"/>
                    <a:pt x="18340" y="12881"/>
                  </a:cubicBezTo>
                  <a:cubicBezTo>
                    <a:pt x="18340" y="21337"/>
                    <a:pt x="18340" y="21337"/>
                    <a:pt x="18340" y="21337"/>
                  </a:cubicBezTo>
                  <a:cubicBezTo>
                    <a:pt x="21600" y="21337"/>
                    <a:pt x="21600" y="21337"/>
                    <a:pt x="21600" y="21337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834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1325305" y="81553"/>
              <a:ext cx="246662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9" y="466"/>
                  </a:moveTo>
                  <a:cubicBezTo>
                    <a:pt x="18389" y="3027"/>
                    <a:pt x="18389" y="3027"/>
                    <a:pt x="18389" y="3027"/>
                  </a:cubicBezTo>
                  <a:cubicBezTo>
                    <a:pt x="16404" y="1164"/>
                    <a:pt x="13777" y="0"/>
                    <a:pt x="10800" y="0"/>
                  </a:cubicBezTo>
                  <a:cubicBezTo>
                    <a:pt x="4845" y="0"/>
                    <a:pt x="0" y="4832"/>
                    <a:pt x="0" y="10771"/>
                  </a:cubicBezTo>
                  <a:cubicBezTo>
                    <a:pt x="0" y="16768"/>
                    <a:pt x="4845" y="21600"/>
                    <a:pt x="10800" y="21600"/>
                  </a:cubicBezTo>
                  <a:cubicBezTo>
                    <a:pt x="13077" y="21600"/>
                    <a:pt x="15120" y="20960"/>
                    <a:pt x="16871" y="19795"/>
                  </a:cubicBezTo>
                  <a:cubicBezTo>
                    <a:pt x="15062" y="17117"/>
                    <a:pt x="15062" y="17117"/>
                    <a:pt x="15062" y="17117"/>
                  </a:cubicBezTo>
                  <a:cubicBezTo>
                    <a:pt x="13836" y="17932"/>
                    <a:pt x="12376" y="18398"/>
                    <a:pt x="10800" y="18398"/>
                  </a:cubicBezTo>
                  <a:cubicBezTo>
                    <a:pt x="6597" y="18398"/>
                    <a:pt x="3211" y="14963"/>
                    <a:pt x="3211" y="10771"/>
                  </a:cubicBezTo>
                  <a:cubicBezTo>
                    <a:pt x="3211" y="6637"/>
                    <a:pt x="6597" y="3202"/>
                    <a:pt x="10800" y="3202"/>
                  </a:cubicBezTo>
                  <a:cubicBezTo>
                    <a:pt x="14770" y="3202"/>
                    <a:pt x="17981" y="6171"/>
                    <a:pt x="18389" y="10014"/>
                  </a:cubicBezTo>
                  <a:cubicBezTo>
                    <a:pt x="18389" y="21251"/>
                    <a:pt x="18389" y="21251"/>
                    <a:pt x="18389" y="21251"/>
                  </a:cubicBezTo>
                  <a:cubicBezTo>
                    <a:pt x="21600" y="21251"/>
                    <a:pt x="21600" y="21251"/>
                    <a:pt x="21600" y="21251"/>
                  </a:cubicBezTo>
                  <a:cubicBezTo>
                    <a:pt x="21600" y="466"/>
                    <a:pt x="21600" y="466"/>
                    <a:pt x="21600" y="466"/>
                  </a:cubicBezTo>
                  <a:lnTo>
                    <a:pt x="18389" y="466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97075320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162866828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8384" y="6385027"/>
            <a:ext cx="394017" cy="307775"/>
          </a:xfrm>
          <a:prstGeom prst="rect">
            <a:avLst/>
          </a:prstGeom>
        </p:spPr>
        <p:txBody>
          <a:bodyPr/>
          <a:lstStyle>
            <a:lvl1pPr>
              <a:defRPr lang="es-ES" smtClean="0"/>
            </a:lvl1pPr>
          </a:lstStyle>
          <a:p>
            <a:pPr hangingPunct="0"/>
            <a:fld id="{5FE53D8A-B4D9-41DC-B36A-034F02C2EBB3}" type="slidenum">
              <a:rPr lang="es-ES" kern="0" smtClean="0"/>
              <a:pPr hangingPunct="0"/>
              <a:t>‹Nº›</a:t>
            </a:fld>
            <a:endParaRPr lang="es-ES" kern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883" y="6356350"/>
            <a:ext cx="652208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8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9784" y="6385026"/>
            <a:ext cx="394017" cy="307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hangingPunct="0"/>
            <a:fld id="{1ED2235E-0982-3B42-A838-A74550CD4449}" type="slidenum">
              <a:rPr lang="en-GB" kern="0" smtClean="0">
                <a:solidFill>
                  <a:prstClr val="white"/>
                </a:solidFill>
              </a:rPr>
              <a:pPr hangingPunct="0"/>
              <a:t>‹Nº›</a:t>
            </a:fld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375428" y="615088"/>
            <a:ext cx="6003399" cy="3496539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37525" y="141701"/>
            <a:ext cx="1901985" cy="6595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grpSp>
        <p:nvGrpSpPr>
          <p:cNvPr id="11" name="Group 5"/>
          <p:cNvGrpSpPr>
            <a:grpSpLocks noChangeAspect="1"/>
          </p:cNvGrpSpPr>
          <p:nvPr userDrawn="1"/>
        </p:nvGrpSpPr>
        <p:grpSpPr bwMode="auto">
          <a:xfrm>
            <a:off x="9550932" y="689734"/>
            <a:ext cx="1872112" cy="393001"/>
            <a:chOff x="-3303" y="-29"/>
            <a:chExt cx="7074" cy="1485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3303" y="338"/>
              <a:ext cx="1107" cy="1118"/>
            </a:xfrm>
            <a:custGeom>
              <a:avLst/>
              <a:gdLst/>
              <a:ahLst/>
              <a:cxnLst>
                <a:cxn ang="0">
                  <a:pos x="369" y="153"/>
                </a:cxn>
                <a:cxn ang="0">
                  <a:pos x="186" y="0"/>
                </a:cxn>
                <a:cxn ang="0">
                  <a:pos x="0" y="185"/>
                </a:cxn>
                <a:cxn ang="0">
                  <a:pos x="186" y="371"/>
                </a:cxn>
                <a:cxn ang="0">
                  <a:pos x="333" y="298"/>
                </a:cxn>
                <a:cxn ang="0">
                  <a:pos x="289" y="265"/>
                </a:cxn>
                <a:cxn ang="0">
                  <a:pos x="186" y="316"/>
                </a:cxn>
                <a:cxn ang="0">
                  <a:pos x="56" y="185"/>
                </a:cxn>
                <a:cxn ang="0">
                  <a:pos x="186" y="55"/>
                </a:cxn>
                <a:cxn ang="0">
                  <a:pos x="313" y="153"/>
                </a:cxn>
                <a:cxn ang="0">
                  <a:pos x="175" y="153"/>
                </a:cxn>
                <a:cxn ang="0">
                  <a:pos x="175" y="209"/>
                </a:cxn>
                <a:cxn ang="0">
                  <a:pos x="369" y="209"/>
                </a:cxn>
                <a:cxn ang="0">
                  <a:pos x="369" y="153"/>
                </a:cxn>
              </a:cxnLst>
              <a:rect l="0" t="0" r="r" b="b"/>
              <a:pathLst>
                <a:path w="369" h="371">
                  <a:moveTo>
                    <a:pt x="369" y="153"/>
                  </a:moveTo>
                  <a:cubicBezTo>
                    <a:pt x="354" y="66"/>
                    <a:pt x="278" y="0"/>
                    <a:pt x="186" y="0"/>
                  </a:cubicBezTo>
                  <a:cubicBezTo>
                    <a:pt x="84" y="0"/>
                    <a:pt x="0" y="83"/>
                    <a:pt x="0" y="185"/>
                  </a:cubicBezTo>
                  <a:cubicBezTo>
                    <a:pt x="0" y="288"/>
                    <a:pt x="84" y="371"/>
                    <a:pt x="186" y="371"/>
                  </a:cubicBezTo>
                  <a:cubicBezTo>
                    <a:pt x="246" y="371"/>
                    <a:pt x="299" y="343"/>
                    <a:pt x="333" y="298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66" y="296"/>
                    <a:pt x="228" y="316"/>
                    <a:pt x="186" y="316"/>
                  </a:cubicBezTo>
                  <a:cubicBezTo>
                    <a:pt x="114" y="316"/>
                    <a:pt x="56" y="257"/>
                    <a:pt x="56" y="185"/>
                  </a:cubicBezTo>
                  <a:cubicBezTo>
                    <a:pt x="56" y="114"/>
                    <a:pt x="114" y="55"/>
                    <a:pt x="186" y="55"/>
                  </a:cubicBezTo>
                  <a:cubicBezTo>
                    <a:pt x="247" y="55"/>
                    <a:pt x="299" y="97"/>
                    <a:pt x="313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369" y="209"/>
                    <a:pt x="369" y="209"/>
                    <a:pt x="369" y="209"/>
                  </a:cubicBezTo>
                  <a:lnTo>
                    <a:pt x="369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16" y="338"/>
              <a:ext cx="1107" cy="1118"/>
            </a:xfrm>
            <a:custGeom>
              <a:avLst/>
              <a:gdLst/>
              <a:ahLst/>
              <a:cxnLst>
                <a:cxn ang="0">
                  <a:pos x="369" y="153"/>
                </a:cxn>
                <a:cxn ang="0">
                  <a:pos x="186" y="0"/>
                </a:cxn>
                <a:cxn ang="0">
                  <a:pos x="0" y="185"/>
                </a:cxn>
                <a:cxn ang="0">
                  <a:pos x="186" y="371"/>
                </a:cxn>
                <a:cxn ang="0">
                  <a:pos x="333" y="298"/>
                </a:cxn>
                <a:cxn ang="0">
                  <a:pos x="289" y="265"/>
                </a:cxn>
                <a:cxn ang="0">
                  <a:pos x="186" y="316"/>
                </a:cxn>
                <a:cxn ang="0">
                  <a:pos x="55" y="185"/>
                </a:cxn>
                <a:cxn ang="0">
                  <a:pos x="186" y="55"/>
                </a:cxn>
                <a:cxn ang="0">
                  <a:pos x="312" y="153"/>
                </a:cxn>
                <a:cxn ang="0">
                  <a:pos x="175" y="153"/>
                </a:cxn>
                <a:cxn ang="0">
                  <a:pos x="175" y="209"/>
                </a:cxn>
                <a:cxn ang="0">
                  <a:pos x="369" y="209"/>
                </a:cxn>
                <a:cxn ang="0">
                  <a:pos x="369" y="153"/>
                </a:cxn>
              </a:cxnLst>
              <a:rect l="0" t="0" r="r" b="b"/>
              <a:pathLst>
                <a:path w="369" h="371">
                  <a:moveTo>
                    <a:pt x="369" y="153"/>
                  </a:moveTo>
                  <a:cubicBezTo>
                    <a:pt x="354" y="66"/>
                    <a:pt x="277" y="0"/>
                    <a:pt x="186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288"/>
                    <a:pt x="83" y="371"/>
                    <a:pt x="186" y="371"/>
                  </a:cubicBezTo>
                  <a:cubicBezTo>
                    <a:pt x="246" y="371"/>
                    <a:pt x="299" y="343"/>
                    <a:pt x="333" y="298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65" y="296"/>
                    <a:pt x="228" y="316"/>
                    <a:pt x="186" y="316"/>
                  </a:cubicBezTo>
                  <a:cubicBezTo>
                    <a:pt x="114" y="316"/>
                    <a:pt x="55" y="257"/>
                    <a:pt x="55" y="185"/>
                  </a:cubicBezTo>
                  <a:cubicBezTo>
                    <a:pt x="55" y="114"/>
                    <a:pt x="114" y="55"/>
                    <a:pt x="186" y="55"/>
                  </a:cubicBezTo>
                  <a:cubicBezTo>
                    <a:pt x="246" y="55"/>
                    <a:pt x="298" y="97"/>
                    <a:pt x="312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369" y="209"/>
                    <a:pt x="369" y="209"/>
                    <a:pt x="369" y="209"/>
                  </a:cubicBezTo>
                  <a:lnTo>
                    <a:pt x="369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5" name="Freeform 8"/>
            <p:cNvSpPr>
              <a:spLocks noChangeAspect="1"/>
            </p:cNvSpPr>
            <p:nvPr/>
          </p:nvSpPr>
          <p:spPr bwMode="auto">
            <a:xfrm>
              <a:off x="-2027" y="338"/>
              <a:ext cx="999" cy="1100"/>
            </a:xfrm>
            <a:custGeom>
              <a:avLst/>
              <a:gdLst/>
              <a:ahLst/>
              <a:cxnLst>
                <a:cxn ang="0">
                  <a:pos x="333" y="153"/>
                </a:cxn>
                <a:cxn ang="0">
                  <a:pos x="179" y="0"/>
                </a:cxn>
                <a:cxn ang="0">
                  <a:pos x="55" y="50"/>
                </a:cxn>
                <a:cxn ang="0">
                  <a:pos x="55" y="15"/>
                </a:cxn>
                <a:cxn ang="0">
                  <a:pos x="0" y="15"/>
                </a:cxn>
                <a:cxn ang="0">
                  <a:pos x="0" y="209"/>
                </a:cxn>
                <a:cxn ang="0">
                  <a:pos x="55" y="209"/>
                </a:cxn>
                <a:cxn ang="0">
                  <a:pos x="55" y="163"/>
                </a:cxn>
                <a:cxn ang="0">
                  <a:pos x="179" y="55"/>
                </a:cxn>
                <a:cxn ang="0">
                  <a:pos x="277" y="153"/>
                </a:cxn>
                <a:cxn ang="0">
                  <a:pos x="277" y="365"/>
                </a:cxn>
                <a:cxn ang="0">
                  <a:pos x="333" y="365"/>
                </a:cxn>
                <a:cxn ang="0">
                  <a:pos x="333" y="153"/>
                </a:cxn>
              </a:cxnLst>
              <a:rect l="0" t="0" r="r" b="b"/>
              <a:pathLst>
                <a:path w="333" h="365">
                  <a:moveTo>
                    <a:pt x="333" y="153"/>
                  </a:moveTo>
                  <a:cubicBezTo>
                    <a:pt x="333" y="68"/>
                    <a:pt x="263" y="0"/>
                    <a:pt x="179" y="0"/>
                  </a:cubicBezTo>
                  <a:cubicBezTo>
                    <a:pt x="130" y="0"/>
                    <a:pt x="87" y="19"/>
                    <a:pt x="55" y="50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64" y="118"/>
                    <a:pt x="103" y="55"/>
                    <a:pt x="179" y="55"/>
                  </a:cubicBezTo>
                  <a:cubicBezTo>
                    <a:pt x="233" y="55"/>
                    <a:pt x="277" y="98"/>
                    <a:pt x="277" y="153"/>
                  </a:cubicBezTo>
                  <a:cubicBezTo>
                    <a:pt x="277" y="365"/>
                    <a:pt x="277" y="365"/>
                    <a:pt x="277" y="365"/>
                  </a:cubicBezTo>
                  <a:cubicBezTo>
                    <a:pt x="333" y="365"/>
                    <a:pt x="333" y="365"/>
                    <a:pt x="333" y="365"/>
                  </a:cubicBezTo>
                  <a:lnTo>
                    <a:pt x="33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688" y="338"/>
              <a:ext cx="813" cy="1118"/>
            </a:xfrm>
            <a:custGeom>
              <a:avLst/>
              <a:gdLst/>
              <a:ahLst/>
              <a:cxnLst>
                <a:cxn ang="0">
                  <a:pos x="218" y="244"/>
                </a:cxn>
                <a:cxn ang="0">
                  <a:pos x="135" y="316"/>
                </a:cxn>
                <a:cxn ang="0">
                  <a:pos x="56" y="249"/>
                </a:cxn>
                <a:cxn ang="0">
                  <a:pos x="1" y="263"/>
                </a:cxn>
                <a:cxn ang="0">
                  <a:pos x="136" y="371"/>
                </a:cxn>
                <a:cxn ang="0">
                  <a:pos x="271" y="236"/>
                </a:cxn>
                <a:cxn ang="0">
                  <a:pos x="269" y="208"/>
                </a:cxn>
                <a:cxn ang="0">
                  <a:pos x="268" y="203"/>
                </a:cxn>
                <a:cxn ang="0">
                  <a:pos x="55" y="125"/>
                </a:cxn>
                <a:cxn ang="0">
                  <a:pos x="133" y="55"/>
                </a:cxn>
                <a:cxn ang="0">
                  <a:pos x="213" y="119"/>
                </a:cxn>
                <a:cxn ang="0">
                  <a:pos x="268" y="106"/>
                </a:cxn>
                <a:cxn ang="0">
                  <a:pos x="132" y="0"/>
                </a:cxn>
                <a:cxn ang="0">
                  <a:pos x="0" y="130"/>
                </a:cxn>
                <a:cxn ang="0">
                  <a:pos x="2" y="164"/>
                </a:cxn>
                <a:cxn ang="0">
                  <a:pos x="218" y="244"/>
                </a:cxn>
              </a:cxnLst>
              <a:rect l="0" t="0" r="r" b="b"/>
              <a:pathLst>
                <a:path w="271" h="371">
                  <a:moveTo>
                    <a:pt x="218" y="244"/>
                  </a:moveTo>
                  <a:cubicBezTo>
                    <a:pt x="218" y="284"/>
                    <a:pt x="180" y="316"/>
                    <a:pt x="135" y="316"/>
                  </a:cubicBezTo>
                  <a:cubicBezTo>
                    <a:pt x="65" y="316"/>
                    <a:pt x="56" y="249"/>
                    <a:pt x="56" y="249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3"/>
                    <a:pt x="21" y="371"/>
                    <a:pt x="136" y="371"/>
                  </a:cubicBezTo>
                  <a:cubicBezTo>
                    <a:pt x="221" y="371"/>
                    <a:pt x="271" y="302"/>
                    <a:pt x="271" y="236"/>
                  </a:cubicBezTo>
                  <a:cubicBezTo>
                    <a:pt x="271" y="221"/>
                    <a:pt x="271" y="216"/>
                    <a:pt x="269" y="208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60" y="92"/>
                    <a:pt x="94" y="55"/>
                    <a:pt x="133" y="55"/>
                  </a:cubicBezTo>
                  <a:cubicBezTo>
                    <a:pt x="206" y="55"/>
                    <a:pt x="213" y="119"/>
                    <a:pt x="213" y="119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8" y="106"/>
                    <a:pt x="250" y="0"/>
                    <a:pt x="132" y="0"/>
                  </a:cubicBezTo>
                  <a:cubicBezTo>
                    <a:pt x="53" y="0"/>
                    <a:pt x="0" y="67"/>
                    <a:pt x="0" y="130"/>
                  </a:cubicBezTo>
                  <a:cubicBezTo>
                    <a:pt x="0" y="145"/>
                    <a:pt x="2" y="164"/>
                    <a:pt x="2" y="164"/>
                  </a:cubicBezTo>
                  <a:lnTo>
                    <a:pt x="218" y="2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863" y="-29"/>
              <a:ext cx="1113" cy="1485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315" y="174"/>
                </a:cxn>
                <a:cxn ang="0">
                  <a:pos x="186" y="122"/>
                </a:cxn>
                <a:cxn ang="0">
                  <a:pos x="0" y="307"/>
                </a:cxn>
                <a:cxn ang="0">
                  <a:pos x="186" y="493"/>
                </a:cxn>
                <a:cxn ang="0">
                  <a:pos x="289" y="462"/>
                </a:cxn>
                <a:cxn ang="0">
                  <a:pos x="258" y="416"/>
                </a:cxn>
                <a:cxn ang="0">
                  <a:pos x="186" y="438"/>
                </a:cxn>
                <a:cxn ang="0">
                  <a:pos x="55" y="307"/>
                </a:cxn>
                <a:cxn ang="0">
                  <a:pos x="186" y="177"/>
                </a:cxn>
                <a:cxn ang="0">
                  <a:pos x="315" y="294"/>
                </a:cxn>
                <a:cxn ang="0">
                  <a:pos x="315" y="487"/>
                </a:cxn>
                <a:cxn ang="0">
                  <a:pos x="371" y="487"/>
                </a:cxn>
                <a:cxn ang="0">
                  <a:pos x="371" y="0"/>
                </a:cxn>
                <a:cxn ang="0">
                  <a:pos x="315" y="0"/>
                </a:cxn>
              </a:cxnLst>
              <a:rect l="0" t="0" r="r" b="b"/>
              <a:pathLst>
                <a:path w="371" h="493">
                  <a:moveTo>
                    <a:pt x="315" y="0"/>
                  </a:moveTo>
                  <a:cubicBezTo>
                    <a:pt x="315" y="174"/>
                    <a:pt x="315" y="174"/>
                    <a:pt x="315" y="174"/>
                  </a:cubicBezTo>
                  <a:cubicBezTo>
                    <a:pt x="282" y="142"/>
                    <a:pt x="236" y="122"/>
                    <a:pt x="186" y="122"/>
                  </a:cubicBezTo>
                  <a:cubicBezTo>
                    <a:pt x="83" y="122"/>
                    <a:pt x="0" y="205"/>
                    <a:pt x="0" y="307"/>
                  </a:cubicBezTo>
                  <a:cubicBezTo>
                    <a:pt x="0" y="410"/>
                    <a:pt x="83" y="493"/>
                    <a:pt x="186" y="493"/>
                  </a:cubicBezTo>
                  <a:cubicBezTo>
                    <a:pt x="224" y="493"/>
                    <a:pt x="259" y="482"/>
                    <a:pt x="289" y="462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37" y="430"/>
                    <a:pt x="212" y="438"/>
                    <a:pt x="186" y="438"/>
                  </a:cubicBezTo>
                  <a:cubicBezTo>
                    <a:pt x="114" y="438"/>
                    <a:pt x="55" y="379"/>
                    <a:pt x="55" y="307"/>
                  </a:cubicBezTo>
                  <a:cubicBezTo>
                    <a:pt x="55" y="236"/>
                    <a:pt x="114" y="177"/>
                    <a:pt x="186" y="177"/>
                  </a:cubicBezTo>
                  <a:cubicBezTo>
                    <a:pt x="253" y="177"/>
                    <a:pt x="308" y="228"/>
                    <a:pt x="315" y="294"/>
                  </a:cubicBezTo>
                  <a:cubicBezTo>
                    <a:pt x="315" y="487"/>
                    <a:pt x="315" y="487"/>
                    <a:pt x="315" y="487"/>
                  </a:cubicBezTo>
                  <a:cubicBezTo>
                    <a:pt x="371" y="487"/>
                    <a:pt x="371" y="487"/>
                    <a:pt x="371" y="487"/>
                  </a:cubicBezTo>
                  <a:cubicBezTo>
                    <a:pt x="371" y="0"/>
                    <a:pt x="371" y="0"/>
                    <a:pt x="371" y="0"/>
                  </a:cubicBezTo>
                  <a:lnTo>
                    <a:pt x="3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61" y="338"/>
              <a:ext cx="1110" cy="1118"/>
            </a:xfrm>
            <a:custGeom>
              <a:avLst/>
              <a:gdLst/>
              <a:ahLst/>
              <a:cxnLst>
                <a:cxn ang="0">
                  <a:pos x="315" y="8"/>
                </a:cxn>
                <a:cxn ang="0">
                  <a:pos x="315" y="52"/>
                </a:cxn>
                <a:cxn ang="0">
                  <a:pos x="185" y="0"/>
                </a:cxn>
                <a:cxn ang="0">
                  <a:pos x="0" y="185"/>
                </a:cxn>
                <a:cxn ang="0">
                  <a:pos x="185" y="371"/>
                </a:cxn>
                <a:cxn ang="0">
                  <a:pos x="289" y="340"/>
                </a:cxn>
                <a:cxn ang="0">
                  <a:pos x="258" y="294"/>
                </a:cxn>
                <a:cxn ang="0">
                  <a:pos x="185" y="316"/>
                </a:cxn>
                <a:cxn ang="0">
                  <a:pos x="55" y="185"/>
                </a:cxn>
                <a:cxn ang="0">
                  <a:pos x="185" y="55"/>
                </a:cxn>
                <a:cxn ang="0">
                  <a:pos x="315" y="172"/>
                </a:cxn>
                <a:cxn ang="0">
                  <a:pos x="315" y="365"/>
                </a:cxn>
                <a:cxn ang="0">
                  <a:pos x="370" y="365"/>
                </a:cxn>
                <a:cxn ang="0">
                  <a:pos x="370" y="8"/>
                </a:cxn>
                <a:cxn ang="0">
                  <a:pos x="315" y="8"/>
                </a:cxn>
              </a:cxnLst>
              <a:rect l="0" t="0" r="r" b="b"/>
              <a:pathLst>
                <a:path w="370" h="371">
                  <a:moveTo>
                    <a:pt x="315" y="8"/>
                  </a:moveTo>
                  <a:cubicBezTo>
                    <a:pt x="315" y="52"/>
                    <a:pt x="315" y="52"/>
                    <a:pt x="315" y="52"/>
                  </a:cubicBezTo>
                  <a:cubicBezTo>
                    <a:pt x="281" y="20"/>
                    <a:pt x="236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288"/>
                    <a:pt x="83" y="371"/>
                    <a:pt x="185" y="371"/>
                  </a:cubicBezTo>
                  <a:cubicBezTo>
                    <a:pt x="224" y="371"/>
                    <a:pt x="259" y="360"/>
                    <a:pt x="289" y="340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37" y="308"/>
                    <a:pt x="212" y="316"/>
                    <a:pt x="185" y="316"/>
                  </a:cubicBezTo>
                  <a:cubicBezTo>
                    <a:pt x="113" y="316"/>
                    <a:pt x="55" y="257"/>
                    <a:pt x="55" y="185"/>
                  </a:cubicBezTo>
                  <a:cubicBezTo>
                    <a:pt x="55" y="114"/>
                    <a:pt x="113" y="55"/>
                    <a:pt x="185" y="55"/>
                  </a:cubicBezTo>
                  <a:cubicBezTo>
                    <a:pt x="253" y="55"/>
                    <a:pt x="308" y="106"/>
                    <a:pt x="315" y="172"/>
                  </a:cubicBezTo>
                  <a:cubicBezTo>
                    <a:pt x="315" y="365"/>
                    <a:pt x="315" y="365"/>
                    <a:pt x="315" y="365"/>
                  </a:cubicBezTo>
                  <a:cubicBezTo>
                    <a:pt x="370" y="365"/>
                    <a:pt x="370" y="365"/>
                    <a:pt x="370" y="365"/>
                  </a:cubicBezTo>
                  <a:cubicBezTo>
                    <a:pt x="370" y="8"/>
                    <a:pt x="370" y="8"/>
                    <a:pt x="370" y="8"/>
                  </a:cubicBezTo>
                  <a:lnTo>
                    <a:pt x="315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</p:grp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7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defTabSz="410765" hangingPunct="0"/>
            <a:r>
              <a:rPr lang="en-GB" kern="0" smtClean="0">
                <a:solidFill>
                  <a:prstClr val="white"/>
                </a:solidFill>
                <a:sym typeface="Helvetica Light"/>
              </a:rPr>
              <a:t>Presentation footer 10PT. Please add the relevant country to the footer.</a:t>
            </a:r>
            <a:endParaRPr lang="en-GB" kern="0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0595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defTabSz="410765" hangingPunct="0"/>
            <a:fld id="{DFB5A2FC-F01D-4334-B405-876FBDB2F17B}" type="datetime1">
              <a:rPr lang="en-GB" sz="2400" kern="0" smtClean="0">
                <a:solidFill>
                  <a:srgbClr val="000000"/>
                </a:solidFill>
                <a:sym typeface="Helvetica Light"/>
              </a:rPr>
              <a:pPr algn="ctr" defTabSz="410765" hangingPunct="0"/>
              <a:t>15/06/2018</a:t>
            </a:fld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410765" hangingPunct="0"/>
            <a:r>
              <a:rPr lang="en-GB" sz="2400" kern="0" smtClean="0">
                <a:solidFill>
                  <a:srgbClr val="000000"/>
                </a:solidFill>
                <a:sym typeface="Helvetica Light"/>
              </a:rPr>
              <a:t>Presentation footer 10PT. Please add the relevant country to the footer.</a:t>
            </a:r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9784" y="6385026"/>
            <a:ext cx="394017" cy="307775"/>
          </a:xfrm>
        </p:spPr>
        <p:txBody>
          <a:bodyPr/>
          <a:lstStyle/>
          <a:p>
            <a:pPr hangingPunct="0"/>
            <a:fld id="{1ED2235E-0982-3B42-A838-A74550CD4449}" type="slidenum">
              <a:rPr lang="en-GB" kern="0" smtClean="0"/>
              <a:pPr hangingPunct="0"/>
              <a:t>‹Nº›</a:t>
            </a:fld>
            <a:endParaRPr lang="en-GB" kern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13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44E56-7291-44C4-8C4B-7A50811336DB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footer 10PT. Please add the relevant country to the footer.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9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2" y="1723878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6" y="3429008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20" y="3429008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algn="ctr" defTabSz="410765" hangingPunct="0"/>
            <a:fld id="{8B377B34-6D7B-4E8C-BE0C-57CEA27E5C89}" type="datetime1">
              <a:rPr lang="en-GB" kern="0" smtClean="0">
                <a:solidFill>
                  <a:srgbClr val="000000"/>
                </a:solidFill>
                <a:sym typeface="Helvetica Light"/>
              </a:rPr>
              <a:pPr algn="ctr" defTabSz="410765" hangingPunct="0"/>
              <a:t>15/06/2018</a:t>
            </a:fld>
            <a:endParaRPr lang="en-GB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116" y="5536544"/>
            <a:ext cx="3075759" cy="6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2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algn="ctr" defTabSz="410765" hangingPunct="0"/>
            <a:fld id="{521C9995-6F84-40C7-A1DC-4AD0AE1E539B}" type="datetime1">
              <a:rPr lang="en-GB" sz="2400" kern="0" smtClean="0">
                <a:solidFill>
                  <a:srgbClr val="000000"/>
                </a:solidFill>
                <a:sym typeface="Helvetica Light"/>
              </a:rPr>
              <a:pPr algn="ctr" defTabSz="410765" hangingPunct="0"/>
              <a:t>15/06/2018</a:t>
            </a:fld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6" y="6264005"/>
            <a:ext cx="8381999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algn="ctr" defTabSz="410765" hangingPunct="0"/>
            <a:r>
              <a:rPr lang="en-GB" sz="2400" kern="0" smtClean="0">
                <a:solidFill>
                  <a:srgbClr val="000000"/>
                </a:solidFill>
                <a:sym typeface="Helvetica Light"/>
              </a:rPr>
              <a:t>España</a:t>
            </a:r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9784" y="6394259"/>
            <a:ext cx="394017" cy="28930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hangingPunct="0"/>
            <a:fld id="{1ED2235E-0982-3B42-A838-A74550CD4449}" type="slidenum">
              <a:rPr lang="en-GB" kern="0" smtClean="0"/>
              <a:pPr hangingPunct="0"/>
              <a:t>‹Nº›</a:t>
            </a:fld>
            <a:endParaRPr lang="en-GB" kern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6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120" y="689732"/>
            <a:ext cx="1895417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2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410765" hangingPunct="0"/>
            <a:fld id="{5B435024-75F1-4D5F-9C7A-DEE128261E9F}" type="datetime1">
              <a:rPr lang="en-GB" sz="2400" kern="0" smtClean="0">
                <a:solidFill>
                  <a:srgbClr val="FFFFFF"/>
                </a:solidFill>
                <a:sym typeface="Helvetica Light"/>
              </a:rPr>
              <a:pPr algn="ctr" defTabSz="410765" hangingPunct="0"/>
              <a:t>15/06/2018</a:t>
            </a:fld>
            <a:endParaRPr lang="en-GB" sz="2400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6" y="6264005"/>
            <a:ext cx="8381999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410765" hangingPunct="0"/>
            <a:r>
              <a:rPr lang="en-GB" sz="2400" kern="0" smtClean="0">
                <a:solidFill>
                  <a:srgbClr val="FFFFFF"/>
                </a:solidFill>
                <a:sym typeface="Helvetica Light"/>
              </a:rPr>
              <a:t>España</a:t>
            </a:r>
            <a:endParaRPr lang="en-GB" sz="2400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9784" y="6385026"/>
            <a:ext cx="394017" cy="307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hangingPunct="0"/>
            <a:fld id="{1ED2235E-0982-3B42-A838-A74550CD4449}" type="slidenum">
              <a:rPr lang="en-GB" kern="0" smtClean="0">
                <a:solidFill>
                  <a:srgbClr val="FFFFFF"/>
                </a:solidFill>
              </a:rPr>
              <a:pPr hangingPunct="0"/>
              <a:t>‹Nº›</a:t>
            </a:fld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88116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2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4323" y="6414676"/>
            <a:ext cx="1024637" cy="21563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5923979" y="6540500"/>
            <a:ext cx="337696" cy="253057"/>
          </a:xfrm>
          <a:prstGeom prst="rect">
            <a:avLst/>
          </a:prstGeom>
        </p:spPr>
        <p:txBody>
          <a:bodyPr lIns="33865" tIns="33865" rIns="33865" bIns="33865" anchor="t"/>
          <a:lstStyle>
            <a:lvl1pPr algn="ctr" defTabSz="412749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57320056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5908793" y="6505277"/>
            <a:ext cx="365485" cy="280846"/>
          </a:xfrm>
          <a:prstGeom prst="rect">
            <a:avLst/>
          </a:prstGeom>
        </p:spPr>
        <p:txBody>
          <a:bodyPr lIns="47625" tIns="47625" rIns="47625" bIns="47625" anchor="t"/>
          <a:lstStyle>
            <a:lvl1pPr algn="ctr" defTabSz="410765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43303747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5908793" y="6505277"/>
            <a:ext cx="365485" cy="280846"/>
          </a:xfrm>
          <a:prstGeom prst="rect">
            <a:avLst/>
          </a:prstGeom>
        </p:spPr>
        <p:txBody>
          <a:bodyPr lIns="47625" tIns="47625" rIns="47625" bIns="47625" anchor="t"/>
          <a:lstStyle>
            <a:lvl1pPr algn="ctr" defTabSz="410765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74027259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8443293" y="6240936"/>
            <a:ext cx="294308" cy="230828"/>
          </a:xfrm>
          <a:prstGeom prst="rect">
            <a:avLst/>
          </a:prstGeom>
        </p:spPr>
        <p:txBody>
          <a:bodyPr lIns="45718" tIns="45718" rIns="45718" bIns="45718"/>
          <a:lstStyle>
            <a:lvl1pPr defTabSz="438150">
              <a:defRPr sz="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191565599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9540" y="132721"/>
            <a:ext cx="1153778" cy="101524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8443293" y="6240936"/>
            <a:ext cx="294308" cy="230828"/>
          </a:xfrm>
          <a:prstGeom prst="rect">
            <a:avLst/>
          </a:prstGeom>
        </p:spPr>
        <p:txBody>
          <a:bodyPr lIns="45718" tIns="45718" rIns="45718" bIns="45718"/>
          <a:lstStyle>
            <a:lvl1pPr defTabSz="438150">
              <a:defRPr sz="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911926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 copia 2">
    <p:bg>
      <p:bgPr>
        <a:solidFill>
          <a:srgbClr val="CFC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5923979" y="6540500"/>
            <a:ext cx="337696" cy="253057"/>
          </a:xfrm>
          <a:prstGeom prst="rect">
            <a:avLst/>
          </a:prstGeom>
        </p:spPr>
        <p:txBody>
          <a:bodyPr lIns="33865" tIns="33865" rIns="33865" bIns="33865" anchor="t"/>
          <a:lstStyle>
            <a:lvl1pPr algn="ctr" defTabSz="412749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13597437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2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2133" y="6257925"/>
            <a:ext cx="1181102" cy="24856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5923979" y="6540500"/>
            <a:ext cx="337696" cy="253057"/>
          </a:xfrm>
          <a:prstGeom prst="rect">
            <a:avLst/>
          </a:prstGeom>
        </p:spPr>
        <p:txBody>
          <a:bodyPr lIns="33865" tIns="33865" rIns="33865" bIns="33865" anchor="t"/>
          <a:lstStyle>
            <a:lvl1pPr algn="ctr" defTabSz="412749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69697398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532C3-BDC6-412C-8421-6A90D298B791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footer 10PT. Please add the relevant country to the footer.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9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9"/>
          <p:cNvGrpSpPr/>
          <p:nvPr/>
        </p:nvGrpSpPr>
        <p:grpSpPr>
          <a:xfrm>
            <a:off x="10604259" y="6258079"/>
            <a:ext cx="1178977" cy="247499"/>
            <a:chOff x="0" y="-1"/>
            <a:chExt cx="1571968" cy="329996"/>
          </a:xfrm>
        </p:grpSpPr>
        <p:sp>
          <p:nvSpPr>
            <p:cNvPr id="63" name="Shape 63"/>
            <p:cNvSpPr/>
            <p:nvPr/>
          </p:nvSpPr>
          <p:spPr>
            <a:xfrm>
              <a:off x="-1" y="81553"/>
              <a:ext cx="245997" cy="24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8"/>
                  </a:moveTo>
                  <a:cubicBezTo>
                    <a:pt x="20722" y="3843"/>
                    <a:pt x="16273" y="0"/>
                    <a:pt x="10888" y="0"/>
                  </a:cubicBezTo>
                  <a:cubicBezTo>
                    <a:pt x="4917" y="0"/>
                    <a:pt x="0" y="4832"/>
                    <a:pt x="0" y="10771"/>
                  </a:cubicBezTo>
                  <a:cubicBezTo>
                    <a:pt x="0" y="16768"/>
                    <a:pt x="4917" y="21600"/>
                    <a:pt x="10888" y="21600"/>
                  </a:cubicBezTo>
                  <a:cubicBezTo>
                    <a:pt x="14400" y="21600"/>
                    <a:pt x="17502" y="19970"/>
                    <a:pt x="19493" y="17350"/>
                  </a:cubicBezTo>
                  <a:cubicBezTo>
                    <a:pt x="16917" y="15429"/>
                    <a:pt x="16917" y="15429"/>
                    <a:pt x="16917" y="15429"/>
                  </a:cubicBezTo>
                  <a:cubicBezTo>
                    <a:pt x="15571" y="17233"/>
                    <a:pt x="13346" y="18398"/>
                    <a:pt x="10888" y="18398"/>
                  </a:cubicBezTo>
                  <a:cubicBezTo>
                    <a:pt x="6673" y="18398"/>
                    <a:pt x="3278" y="14963"/>
                    <a:pt x="3278" y="10771"/>
                  </a:cubicBezTo>
                  <a:cubicBezTo>
                    <a:pt x="3278" y="6637"/>
                    <a:pt x="6673" y="3202"/>
                    <a:pt x="10888" y="3202"/>
                  </a:cubicBezTo>
                  <a:cubicBezTo>
                    <a:pt x="14459" y="3202"/>
                    <a:pt x="17502" y="5647"/>
                    <a:pt x="18322" y="8908"/>
                  </a:cubicBezTo>
                  <a:cubicBezTo>
                    <a:pt x="10244" y="8908"/>
                    <a:pt x="10244" y="8908"/>
                    <a:pt x="10244" y="8908"/>
                  </a:cubicBezTo>
                  <a:cubicBezTo>
                    <a:pt x="10244" y="12168"/>
                    <a:pt x="10244" y="12168"/>
                    <a:pt x="10244" y="12168"/>
                  </a:cubicBezTo>
                  <a:cubicBezTo>
                    <a:pt x="21600" y="12168"/>
                    <a:pt x="21600" y="12168"/>
                    <a:pt x="21600" y="12168"/>
                  </a:cubicBezTo>
                  <a:lnTo>
                    <a:pt x="21600" y="89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7625" tIns="47625" rIns="47625" bIns="47625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826426" y="81553"/>
              <a:ext cx="245997" cy="24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8"/>
                  </a:moveTo>
                  <a:cubicBezTo>
                    <a:pt x="20722" y="3843"/>
                    <a:pt x="16215" y="0"/>
                    <a:pt x="10888" y="0"/>
                  </a:cubicBezTo>
                  <a:cubicBezTo>
                    <a:pt x="4859" y="0"/>
                    <a:pt x="0" y="4832"/>
                    <a:pt x="0" y="10771"/>
                  </a:cubicBezTo>
                  <a:cubicBezTo>
                    <a:pt x="0" y="16768"/>
                    <a:pt x="4859" y="21600"/>
                    <a:pt x="10888" y="21600"/>
                  </a:cubicBezTo>
                  <a:cubicBezTo>
                    <a:pt x="14400" y="21600"/>
                    <a:pt x="17502" y="19970"/>
                    <a:pt x="19493" y="17350"/>
                  </a:cubicBezTo>
                  <a:cubicBezTo>
                    <a:pt x="16917" y="15429"/>
                    <a:pt x="16917" y="15429"/>
                    <a:pt x="16917" y="15429"/>
                  </a:cubicBezTo>
                  <a:cubicBezTo>
                    <a:pt x="15512" y="17233"/>
                    <a:pt x="13346" y="18398"/>
                    <a:pt x="10888" y="18398"/>
                  </a:cubicBezTo>
                  <a:cubicBezTo>
                    <a:pt x="6673" y="18398"/>
                    <a:pt x="3220" y="14963"/>
                    <a:pt x="3220" y="10771"/>
                  </a:cubicBezTo>
                  <a:cubicBezTo>
                    <a:pt x="3220" y="6637"/>
                    <a:pt x="6673" y="3202"/>
                    <a:pt x="10888" y="3202"/>
                  </a:cubicBezTo>
                  <a:cubicBezTo>
                    <a:pt x="14400" y="3202"/>
                    <a:pt x="17444" y="5647"/>
                    <a:pt x="18263" y="8908"/>
                  </a:cubicBezTo>
                  <a:cubicBezTo>
                    <a:pt x="10244" y="8908"/>
                    <a:pt x="10244" y="8908"/>
                    <a:pt x="10244" y="8908"/>
                  </a:cubicBezTo>
                  <a:cubicBezTo>
                    <a:pt x="10244" y="12168"/>
                    <a:pt x="10244" y="12168"/>
                    <a:pt x="10244" y="12168"/>
                  </a:cubicBezTo>
                  <a:cubicBezTo>
                    <a:pt x="21600" y="12168"/>
                    <a:pt x="21600" y="12168"/>
                    <a:pt x="21600" y="12168"/>
                  </a:cubicBezTo>
                  <a:lnTo>
                    <a:pt x="21600" y="89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7625" tIns="47625" rIns="47625" bIns="47625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283549" y="81553"/>
              <a:ext cx="221997" cy="24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54"/>
                  </a:moveTo>
                  <a:cubicBezTo>
                    <a:pt x="21600" y="4024"/>
                    <a:pt x="17059" y="0"/>
                    <a:pt x="11611" y="0"/>
                  </a:cubicBezTo>
                  <a:cubicBezTo>
                    <a:pt x="8432" y="0"/>
                    <a:pt x="5643" y="1124"/>
                    <a:pt x="3568" y="2959"/>
                  </a:cubicBezTo>
                  <a:cubicBezTo>
                    <a:pt x="3568" y="888"/>
                    <a:pt x="3568" y="888"/>
                    <a:pt x="3568" y="888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0" y="12368"/>
                    <a:pt x="0" y="12368"/>
                    <a:pt x="0" y="12368"/>
                  </a:cubicBezTo>
                  <a:cubicBezTo>
                    <a:pt x="3568" y="12368"/>
                    <a:pt x="3568" y="12368"/>
                    <a:pt x="3568" y="12368"/>
                  </a:cubicBezTo>
                  <a:cubicBezTo>
                    <a:pt x="3568" y="9646"/>
                    <a:pt x="3568" y="9646"/>
                    <a:pt x="3568" y="9646"/>
                  </a:cubicBezTo>
                  <a:cubicBezTo>
                    <a:pt x="4151" y="6983"/>
                    <a:pt x="6681" y="3255"/>
                    <a:pt x="11611" y="3255"/>
                  </a:cubicBezTo>
                  <a:cubicBezTo>
                    <a:pt x="15114" y="3255"/>
                    <a:pt x="17968" y="5799"/>
                    <a:pt x="17968" y="9054"/>
                  </a:cubicBezTo>
                  <a:cubicBezTo>
                    <a:pt x="17968" y="21600"/>
                    <a:pt x="17968" y="21600"/>
                    <a:pt x="17968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905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7625" tIns="47625" rIns="47625" bIns="47625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1109087" y="81553"/>
              <a:ext cx="180665" cy="24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6" y="14206"/>
                  </a:moveTo>
                  <a:cubicBezTo>
                    <a:pt x="17376" y="16535"/>
                    <a:pt x="14347" y="18398"/>
                    <a:pt x="10760" y="18398"/>
                  </a:cubicBezTo>
                  <a:cubicBezTo>
                    <a:pt x="5181" y="18398"/>
                    <a:pt x="4463" y="14497"/>
                    <a:pt x="4463" y="14497"/>
                  </a:cubicBezTo>
                  <a:cubicBezTo>
                    <a:pt x="80" y="15312"/>
                    <a:pt x="80" y="15312"/>
                    <a:pt x="80" y="15312"/>
                  </a:cubicBezTo>
                  <a:cubicBezTo>
                    <a:pt x="80" y="15312"/>
                    <a:pt x="1674" y="21600"/>
                    <a:pt x="10840" y="21600"/>
                  </a:cubicBezTo>
                  <a:cubicBezTo>
                    <a:pt x="17615" y="21600"/>
                    <a:pt x="21600" y="17583"/>
                    <a:pt x="21600" y="13740"/>
                  </a:cubicBezTo>
                  <a:cubicBezTo>
                    <a:pt x="21600" y="12867"/>
                    <a:pt x="21600" y="12576"/>
                    <a:pt x="21441" y="12110"/>
                  </a:cubicBezTo>
                  <a:cubicBezTo>
                    <a:pt x="21361" y="11819"/>
                    <a:pt x="21361" y="11819"/>
                    <a:pt x="21361" y="11819"/>
                  </a:cubicBezTo>
                  <a:cubicBezTo>
                    <a:pt x="4384" y="7278"/>
                    <a:pt x="4384" y="7278"/>
                    <a:pt x="4384" y="7278"/>
                  </a:cubicBezTo>
                  <a:cubicBezTo>
                    <a:pt x="4782" y="5356"/>
                    <a:pt x="7492" y="3202"/>
                    <a:pt x="10601" y="3202"/>
                  </a:cubicBezTo>
                  <a:cubicBezTo>
                    <a:pt x="16419" y="3202"/>
                    <a:pt x="16977" y="6928"/>
                    <a:pt x="16977" y="6928"/>
                  </a:cubicBezTo>
                  <a:cubicBezTo>
                    <a:pt x="21361" y="6171"/>
                    <a:pt x="21361" y="6171"/>
                    <a:pt x="21361" y="6171"/>
                  </a:cubicBezTo>
                  <a:cubicBezTo>
                    <a:pt x="21361" y="6171"/>
                    <a:pt x="19926" y="0"/>
                    <a:pt x="10521" y="0"/>
                  </a:cubicBezTo>
                  <a:cubicBezTo>
                    <a:pt x="4224" y="0"/>
                    <a:pt x="0" y="3901"/>
                    <a:pt x="0" y="7569"/>
                  </a:cubicBezTo>
                  <a:cubicBezTo>
                    <a:pt x="0" y="8442"/>
                    <a:pt x="159" y="9548"/>
                    <a:pt x="159" y="9548"/>
                  </a:cubicBezTo>
                  <a:lnTo>
                    <a:pt x="17376" y="1420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7625" tIns="47625" rIns="47625" bIns="47625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542210" y="-2"/>
              <a:ext cx="247330" cy="32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0" y="0"/>
                  </a:moveTo>
                  <a:cubicBezTo>
                    <a:pt x="18340" y="7624"/>
                    <a:pt x="18340" y="7624"/>
                    <a:pt x="18340" y="7624"/>
                  </a:cubicBezTo>
                  <a:cubicBezTo>
                    <a:pt x="16418" y="6222"/>
                    <a:pt x="13740" y="5345"/>
                    <a:pt x="10829" y="5345"/>
                  </a:cubicBezTo>
                  <a:cubicBezTo>
                    <a:pt x="4832" y="5345"/>
                    <a:pt x="0" y="8982"/>
                    <a:pt x="0" y="13451"/>
                  </a:cubicBezTo>
                  <a:cubicBezTo>
                    <a:pt x="0" y="17963"/>
                    <a:pt x="4832" y="21600"/>
                    <a:pt x="10829" y="21600"/>
                  </a:cubicBezTo>
                  <a:cubicBezTo>
                    <a:pt x="13042" y="21600"/>
                    <a:pt x="15079" y="21118"/>
                    <a:pt x="16826" y="20242"/>
                  </a:cubicBezTo>
                  <a:cubicBezTo>
                    <a:pt x="15021" y="18226"/>
                    <a:pt x="15021" y="18226"/>
                    <a:pt x="15021" y="18226"/>
                  </a:cubicBezTo>
                  <a:cubicBezTo>
                    <a:pt x="13798" y="18840"/>
                    <a:pt x="12343" y="19190"/>
                    <a:pt x="10829" y="19190"/>
                  </a:cubicBezTo>
                  <a:cubicBezTo>
                    <a:pt x="6637" y="19190"/>
                    <a:pt x="3202" y="16605"/>
                    <a:pt x="3202" y="13451"/>
                  </a:cubicBezTo>
                  <a:cubicBezTo>
                    <a:pt x="3202" y="10340"/>
                    <a:pt x="6637" y="7755"/>
                    <a:pt x="10829" y="7755"/>
                  </a:cubicBezTo>
                  <a:cubicBezTo>
                    <a:pt x="14730" y="7755"/>
                    <a:pt x="17932" y="9989"/>
                    <a:pt x="18340" y="12881"/>
                  </a:cubicBezTo>
                  <a:cubicBezTo>
                    <a:pt x="18340" y="21337"/>
                    <a:pt x="18340" y="21337"/>
                    <a:pt x="18340" y="21337"/>
                  </a:cubicBezTo>
                  <a:cubicBezTo>
                    <a:pt x="21600" y="21337"/>
                    <a:pt x="21600" y="21337"/>
                    <a:pt x="21600" y="21337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83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7625" tIns="47625" rIns="47625" bIns="47625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1325305" y="81553"/>
              <a:ext cx="246664" cy="24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9" y="466"/>
                  </a:moveTo>
                  <a:cubicBezTo>
                    <a:pt x="18389" y="3027"/>
                    <a:pt x="18389" y="3027"/>
                    <a:pt x="18389" y="3027"/>
                  </a:cubicBezTo>
                  <a:cubicBezTo>
                    <a:pt x="16404" y="1164"/>
                    <a:pt x="13777" y="0"/>
                    <a:pt x="10800" y="0"/>
                  </a:cubicBezTo>
                  <a:cubicBezTo>
                    <a:pt x="4845" y="0"/>
                    <a:pt x="0" y="4832"/>
                    <a:pt x="0" y="10771"/>
                  </a:cubicBezTo>
                  <a:cubicBezTo>
                    <a:pt x="0" y="16768"/>
                    <a:pt x="4845" y="21600"/>
                    <a:pt x="10800" y="21600"/>
                  </a:cubicBezTo>
                  <a:cubicBezTo>
                    <a:pt x="13077" y="21600"/>
                    <a:pt x="15120" y="20960"/>
                    <a:pt x="16871" y="19795"/>
                  </a:cubicBezTo>
                  <a:cubicBezTo>
                    <a:pt x="15062" y="17117"/>
                    <a:pt x="15062" y="17117"/>
                    <a:pt x="15062" y="17117"/>
                  </a:cubicBezTo>
                  <a:cubicBezTo>
                    <a:pt x="13836" y="17932"/>
                    <a:pt x="12376" y="18398"/>
                    <a:pt x="10800" y="18398"/>
                  </a:cubicBezTo>
                  <a:cubicBezTo>
                    <a:pt x="6597" y="18398"/>
                    <a:pt x="3211" y="14963"/>
                    <a:pt x="3211" y="10771"/>
                  </a:cubicBezTo>
                  <a:cubicBezTo>
                    <a:pt x="3211" y="6637"/>
                    <a:pt x="6597" y="3202"/>
                    <a:pt x="10800" y="3202"/>
                  </a:cubicBezTo>
                  <a:cubicBezTo>
                    <a:pt x="14770" y="3202"/>
                    <a:pt x="17981" y="6171"/>
                    <a:pt x="18389" y="10014"/>
                  </a:cubicBezTo>
                  <a:cubicBezTo>
                    <a:pt x="18389" y="21251"/>
                    <a:pt x="18389" y="21251"/>
                    <a:pt x="18389" y="21251"/>
                  </a:cubicBezTo>
                  <a:cubicBezTo>
                    <a:pt x="21600" y="21251"/>
                    <a:pt x="21600" y="21251"/>
                    <a:pt x="21600" y="21251"/>
                  </a:cubicBezTo>
                  <a:cubicBezTo>
                    <a:pt x="21600" y="466"/>
                    <a:pt x="21600" y="466"/>
                    <a:pt x="21600" y="466"/>
                  </a:cubicBezTo>
                  <a:lnTo>
                    <a:pt x="18389" y="46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7625" tIns="47625" rIns="47625" bIns="47625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5923979" y="6540500"/>
            <a:ext cx="337696" cy="253057"/>
          </a:xfrm>
          <a:prstGeom prst="rect">
            <a:avLst/>
          </a:prstGeom>
        </p:spPr>
        <p:txBody>
          <a:bodyPr lIns="33865" tIns="33865" rIns="33865" bIns="33865" anchor="t"/>
          <a:lstStyle>
            <a:lvl1pPr algn="ctr" defTabSz="412749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25164251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2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5899" y="6417900"/>
            <a:ext cx="1013543" cy="21330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5923979" y="6540500"/>
            <a:ext cx="337696" cy="253057"/>
          </a:xfrm>
          <a:prstGeom prst="rect">
            <a:avLst/>
          </a:prstGeom>
        </p:spPr>
        <p:txBody>
          <a:bodyPr lIns="33865" tIns="33865" rIns="33865" bIns="33865" anchor="t"/>
          <a:lstStyle>
            <a:lvl1pPr algn="ctr" defTabSz="412749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148350398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41643291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subtítulo copia 2">
    <p:bg>
      <p:bgPr>
        <a:solidFill>
          <a:srgbClr val="CFC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  <a:ln w="3175"/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99641300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Endesa_Logo_Secondary_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6369" y="6357591"/>
            <a:ext cx="1181101" cy="24856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5966319" y="6505278"/>
            <a:ext cx="250433" cy="252413"/>
          </a:xfrm>
          <a:prstGeom prst="rect">
            <a:avLst/>
          </a:prstGeom>
        </p:spPr>
        <p:txBody>
          <a:bodyPr lIns="47625" tIns="47625" rIns="47625" bIns="47625" anchor="t">
            <a:normAutofit/>
          </a:bodyPr>
          <a:lstStyle>
            <a:lvl1pPr algn="ctr" defTabSz="410765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34376167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  <a:ln w="3175"/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98586427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log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2"/>
          <p:cNvGrpSpPr/>
          <p:nvPr/>
        </p:nvGrpSpPr>
        <p:grpSpPr>
          <a:xfrm>
            <a:off x="10604259" y="6258080"/>
            <a:ext cx="1178975" cy="247496"/>
            <a:chOff x="0" y="0"/>
            <a:chExt cx="1571966" cy="329993"/>
          </a:xfrm>
        </p:grpSpPr>
        <p:sp>
          <p:nvSpPr>
            <p:cNvPr id="116" name="Shape 116"/>
            <p:cNvSpPr/>
            <p:nvPr/>
          </p:nvSpPr>
          <p:spPr>
            <a:xfrm>
              <a:off x="0" y="81553"/>
              <a:ext cx="245995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8"/>
                  </a:moveTo>
                  <a:cubicBezTo>
                    <a:pt x="20722" y="3843"/>
                    <a:pt x="16273" y="0"/>
                    <a:pt x="10888" y="0"/>
                  </a:cubicBezTo>
                  <a:cubicBezTo>
                    <a:pt x="4917" y="0"/>
                    <a:pt x="0" y="4832"/>
                    <a:pt x="0" y="10771"/>
                  </a:cubicBezTo>
                  <a:cubicBezTo>
                    <a:pt x="0" y="16768"/>
                    <a:pt x="4917" y="21600"/>
                    <a:pt x="10888" y="21600"/>
                  </a:cubicBezTo>
                  <a:cubicBezTo>
                    <a:pt x="14400" y="21600"/>
                    <a:pt x="17502" y="19970"/>
                    <a:pt x="19493" y="17350"/>
                  </a:cubicBezTo>
                  <a:cubicBezTo>
                    <a:pt x="16917" y="15429"/>
                    <a:pt x="16917" y="15429"/>
                    <a:pt x="16917" y="15429"/>
                  </a:cubicBezTo>
                  <a:cubicBezTo>
                    <a:pt x="15571" y="17233"/>
                    <a:pt x="13346" y="18398"/>
                    <a:pt x="10888" y="18398"/>
                  </a:cubicBezTo>
                  <a:cubicBezTo>
                    <a:pt x="6673" y="18398"/>
                    <a:pt x="3278" y="14963"/>
                    <a:pt x="3278" y="10771"/>
                  </a:cubicBezTo>
                  <a:cubicBezTo>
                    <a:pt x="3278" y="6637"/>
                    <a:pt x="6673" y="3202"/>
                    <a:pt x="10888" y="3202"/>
                  </a:cubicBezTo>
                  <a:cubicBezTo>
                    <a:pt x="14459" y="3202"/>
                    <a:pt x="17502" y="5647"/>
                    <a:pt x="18322" y="8908"/>
                  </a:cubicBezTo>
                  <a:cubicBezTo>
                    <a:pt x="10244" y="8908"/>
                    <a:pt x="10244" y="8908"/>
                    <a:pt x="10244" y="8908"/>
                  </a:cubicBezTo>
                  <a:cubicBezTo>
                    <a:pt x="10244" y="12168"/>
                    <a:pt x="10244" y="12168"/>
                    <a:pt x="10244" y="12168"/>
                  </a:cubicBezTo>
                  <a:cubicBezTo>
                    <a:pt x="21600" y="12168"/>
                    <a:pt x="21600" y="12168"/>
                    <a:pt x="21600" y="12168"/>
                  </a:cubicBezTo>
                  <a:lnTo>
                    <a:pt x="21600" y="8908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826426" y="81553"/>
              <a:ext cx="245996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8"/>
                  </a:moveTo>
                  <a:cubicBezTo>
                    <a:pt x="20722" y="3843"/>
                    <a:pt x="16215" y="0"/>
                    <a:pt x="10888" y="0"/>
                  </a:cubicBezTo>
                  <a:cubicBezTo>
                    <a:pt x="4859" y="0"/>
                    <a:pt x="0" y="4832"/>
                    <a:pt x="0" y="10771"/>
                  </a:cubicBezTo>
                  <a:cubicBezTo>
                    <a:pt x="0" y="16768"/>
                    <a:pt x="4859" y="21600"/>
                    <a:pt x="10888" y="21600"/>
                  </a:cubicBezTo>
                  <a:cubicBezTo>
                    <a:pt x="14400" y="21600"/>
                    <a:pt x="17502" y="19970"/>
                    <a:pt x="19493" y="17350"/>
                  </a:cubicBezTo>
                  <a:cubicBezTo>
                    <a:pt x="16917" y="15429"/>
                    <a:pt x="16917" y="15429"/>
                    <a:pt x="16917" y="15429"/>
                  </a:cubicBezTo>
                  <a:cubicBezTo>
                    <a:pt x="15512" y="17233"/>
                    <a:pt x="13346" y="18398"/>
                    <a:pt x="10888" y="18398"/>
                  </a:cubicBezTo>
                  <a:cubicBezTo>
                    <a:pt x="6673" y="18398"/>
                    <a:pt x="3220" y="14963"/>
                    <a:pt x="3220" y="10771"/>
                  </a:cubicBezTo>
                  <a:cubicBezTo>
                    <a:pt x="3220" y="6637"/>
                    <a:pt x="6673" y="3202"/>
                    <a:pt x="10888" y="3202"/>
                  </a:cubicBezTo>
                  <a:cubicBezTo>
                    <a:pt x="14400" y="3202"/>
                    <a:pt x="17444" y="5647"/>
                    <a:pt x="18263" y="8908"/>
                  </a:cubicBezTo>
                  <a:cubicBezTo>
                    <a:pt x="10244" y="8908"/>
                    <a:pt x="10244" y="8908"/>
                    <a:pt x="10244" y="8908"/>
                  </a:cubicBezTo>
                  <a:cubicBezTo>
                    <a:pt x="10244" y="12168"/>
                    <a:pt x="10244" y="12168"/>
                    <a:pt x="10244" y="12168"/>
                  </a:cubicBezTo>
                  <a:cubicBezTo>
                    <a:pt x="21600" y="12168"/>
                    <a:pt x="21600" y="12168"/>
                    <a:pt x="21600" y="12168"/>
                  </a:cubicBezTo>
                  <a:lnTo>
                    <a:pt x="21600" y="8908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283549" y="81553"/>
              <a:ext cx="221996" cy="244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54"/>
                  </a:moveTo>
                  <a:cubicBezTo>
                    <a:pt x="21600" y="4024"/>
                    <a:pt x="17059" y="0"/>
                    <a:pt x="11611" y="0"/>
                  </a:cubicBezTo>
                  <a:cubicBezTo>
                    <a:pt x="8432" y="0"/>
                    <a:pt x="5643" y="1124"/>
                    <a:pt x="3568" y="2959"/>
                  </a:cubicBezTo>
                  <a:cubicBezTo>
                    <a:pt x="3568" y="888"/>
                    <a:pt x="3568" y="888"/>
                    <a:pt x="3568" y="888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0" y="12368"/>
                    <a:pt x="0" y="12368"/>
                    <a:pt x="0" y="12368"/>
                  </a:cubicBezTo>
                  <a:cubicBezTo>
                    <a:pt x="3568" y="12368"/>
                    <a:pt x="3568" y="12368"/>
                    <a:pt x="3568" y="12368"/>
                  </a:cubicBezTo>
                  <a:cubicBezTo>
                    <a:pt x="3568" y="9646"/>
                    <a:pt x="3568" y="9646"/>
                    <a:pt x="3568" y="9646"/>
                  </a:cubicBezTo>
                  <a:cubicBezTo>
                    <a:pt x="4151" y="6983"/>
                    <a:pt x="6681" y="3255"/>
                    <a:pt x="11611" y="3255"/>
                  </a:cubicBezTo>
                  <a:cubicBezTo>
                    <a:pt x="15114" y="3255"/>
                    <a:pt x="17968" y="5799"/>
                    <a:pt x="17968" y="9054"/>
                  </a:cubicBezTo>
                  <a:cubicBezTo>
                    <a:pt x="17968" y="21600"/>
                    <a:pt x="17968" y="21600"/>
                    <a:pt x="17968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9054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1109087" y="81553"/>
              <a:ext cx="180664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6" y="14206"/>
                  </a:moveTo>
                  <a:cubicBezTo>
                    <a:pt x="17376" y="16535"/>
                    <a:pt x="14347" y="18398"/>
                    <a:pt x="10760" y="18398"/>
                  </a:cubicBezTo>
                  <a:cubicBezTo>
                    <a:pt x="5181" y="18398"/>
                    <a:pt x="4463" y="14497"/>
                    <a:pt x="4463" y="14497"/>
                  </a:cubicBezTo>
                  <a:cubicBezTo>
                    <a:pt x="80" y="15312"/>
                    <a:pt x="80" y="15312"/>
                    <a:pt x="80" y="15312"/>
                  </a:cubicBezTo>
                  <a:cubicBezTo>
                    <a:pt x="80" y="15312"/>
                    <a:pt x="1674" y="21600"/>
                    <a:pt x="10840" y="21600"/>
                  </a:cubicBezTo>
                  <a:cubicBezTo>
                    <a:pt x="17615" y="21600"/>
                    <a:pt x="21600" y="17583"/>
                    <a:pt x="21600" y="13740"/>
                  </a:cubicBezTo>
                  <a:cubicBezTo>
                    <a:pt x="21600" y="12867"/>
                    <a:pt x="21600" y="12576"/>
                    <a:pt x="21441" y="12110"/>
                  </a:cubicBezTo>
                  <a:cubicBezTo>
                    <a:pt x="21361" y="11819"/>
                    <a:pt x="21361" y="11819"/>
                    <a:pt x="21361" y="11819"/>
                  </a:cubicBezTo>
                  <a:cubicBezTo>
                    <a:pt x="4384" y="7278"/>
                    <a:pt x="4384" y="7278"/>
                    <a:pt x="4384" y="7278"/>
                  </a:cubicBezTo>
                  <a:cubicBezTo>
                    <a:pt x="4782" y="5356"/>
                    <a:pt x="7492" y="3202"/>
                    <a:pt x="10601" y="3202"/>
                  </a:cubicBezTo>
                  <a:cubicBezTo>
                    <a:pt x="16419" y="3202"/>
                    <a:pt x="16977" y="6928"/>
                    <a:pt x="16977" y="6928"/>
                  </a:cubicBezTo>
                  <a:cubicBezTo>
                    <a:pt x="21361" y="6171"/>
                    <a:pt x="21361" y="6171"/>
                    <a:pt x="21361" y="6171"/>
                  </a:cubicBezTo>
                  <a:cubicBezTo>
                    <a:pt x="21361" y="6171"/>
                    <a:pt x="19926" y="0"/>
                    <a:pt x="10521" y="0"/>
                  </a:cubicBezTo>
                  <a:cubicBezTo>
                    <a:pt x="4224" y="0"/>
                    <a:pt x="0" y="3901"/>
                    <a:pt x="0" y="7569"/>
                  </a:cubicBezTo>
                  <a:cubicBezTo>
                    <a:pt x="0" y="8442"/>
                    <a:pt x="159" y="9548"/>
                    <a:pt x="159" y="9548"/>
                  </a:cubicBezTo>
                  <a:lnTo>
                    <a:pt x="17376" y="14206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542210" y="-1"/>
              <a:ext cx="247329" cy="3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0" y="0"/>
                  </a:moveTo>
                  <a:cubicBezTo>
                    <a:pt x="18340" y="7624"/>
                    <a:pt x="18340" y="7624"/>
                    <a:pt x="18340" y="7624"/>
                  </a:cubicBezTo>
                  <a:cubicBezTo>
                    <a:pt x="16418" y="6222"/>
                    <a:pt x="13740" y="5345"/>
                    <a:pt x="10829" y="5345"/>
                  </a:cubicBezTo>
                  <a:cubicBezTo>
                    <a:pt x="4832" y="5345"/>
                    <a:pt x="0" y="8982"/>
                    <a:pt x="0" y="13451"/>
                  </a:cubicBezTo>
                  <a:cubicBezTo>
                    <a:pt x="0" y="17963"/>
                    <a:pt x="4832" y="21600"/>
                    <a:pt x="10829" y="21600"/>
                  </a:cubicBezTo>
                  <a:cubicBezTo>
                    <a:pt x="13042" y="21600"/>
                    <a:pt x="15079" y="21118"/>
                    <a:pt x="16826" y="20242"/>
                  </a:cubicBezTo>
                  <a:cubicBezTo>
                    <a:pt x="15021" y="18226"/>
                    <a:pt x="15021" y="18226"/>
                    <a:pt x="15021" y="18226"/>
                  </a:cubicBezTo>
                  <a:cubicBezTo>
                    <a:pt x="13798" y="18840"/>
                    <a:pt x="12343" y="19190"/>
                    <a:pt x="10829" y="19190"/>
                  </a:cubicBezTo>
                  <a:cubicBezTo>
                    <a:pt x="6637" y="19190"/>
                    <a:pt x="3202" y="16605"/>
                    <a:pt x="3202" y="13451"/>
                  </a:cubicBezTo>
                  <a:cubicBezTo>
                    <a:pt x="3202" y="10340"/>
                    <a:pt x="6637" y="7755"/>
                    <a:pt x="10829" y="7755"/>
                  </a:cubicBezTo>
                  <a:cubicBezTo>
                    <a:pt x="14730" y="7755"/>
                    <a:pt x="17932" y="9989"/>
                    <a:pt x="18340" y="12881"/>
                  </a:cubicBezTo>
                  <a:cubicBezTo>
                    <a:pt x="18340" y="21337"/>
                    <a:pt x="18340" y="21337"/>
                    <a:pt x="18340" y="21337"/>
                  </a:cubicBezTo>
                  <a:cubicBezTo>
                    <a:pt x="21600" y="21337"/>
                    <a:pt x="21600" y="21337"/>
                    <a:pt x="21600" y="21337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834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1325305" y="81553"/>
              <a:ext cx="246662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9" y="466"/>
                  </a:moveTo>
                  <a:cubicBezTo>
                    <a:pt x="18389" y="3027"/>
                    <a:pt x="18389" y="3027"/>
                    <a:pt x="18389" y="3027"/>
                  </a:cubicBezTo>
                  <a:cubicBezTo>
                    <a:pt x="16404" y="1164"/>
                    <a:pt x="13777" y="0"/>
                    <a:pt x="10800" y="0"/>
                  </a:cubicBezTo>
                  <a:cubicBezTo>
                    <a:pt x="4845" y="0"/>
                    <a:pt x="0" y="4832"/>
                    <a:pt x="0" y="10771"/>
                  </a:cubicBezTo>
                  <a:cubicBezTo>
                    <a:pt x="0" y="16768"/>
                    <a:pt x="4845" y="21600"/>
                    <a:pt x="10800" y="21600"/>
                  </a:cubicBezTo>
                  <a:cubicBezTo>
                    <a:pt x="13077" y="21600"/>
                    <a:pt x="15120" y="20960"/>
                    <a:pt x="16871" y="19795"/>
                  </a:cubicBezTo>
                  <a:cubicBezTo>
                    <a:pt x="15062" y="17117"/>
                    <a:pt x="15062" y="17117"/>
                    <a:pt x="15062" y="17117"/>
                  </a:cubicBezTo>
                  <a:cubicBezTo>
                    <a:pt x="13836" y="17932"/>
                    <a:pt x="12376" y="18398"/>
                    <a:pt x="10800" y="18398"/>
                  </a:cubicBezTo>
                  <a:cubicBezTo>
                    <a:pt x="6597" y="18398"/>
                    <a:pt x="3211" y="14963"/>
                    <a:pt x="3211" y="10771"/>
                  </a:cubicBezTo>
                  <a:cubicBezTo>
                    <a:pt x="3211" y="6637"/>
                    <a:pt x="6597" y="3202"/>
                    <a:pt x="10800" y="3202"/>
                  </a:cubicBezTo>
                  <a:cubicBezTo>
                    <a:pt x="14770" y="3202"/>
                    <a:pt x="17981" y="6171"/>
                    <a:pt x="18389" y="10014"/>
                  </a:cubicBezTo>
                  <a:cubicBezTo>
                    <a:pt x="18389" y="21251"/>
                    <a:pt x="18389" y="21251"/>
                    <a:pt x="18389" y="21251"/>
                  </a:cubicBezTo>
                  <a:cubicBezTo>
                    <a:pt x="21600" y="21251"/>
                    <a:pt x="21600" y="21251"/>
                    <a:pt x="21600" y="21251"/>
                  </a:cubicBezTo>
                  <a:cubicBezTo>
                    <a:pt x="21600" y="466"/>
                    <a:pt x="21600" y="466"/>
                    <a:pt x="21600" y="466"/>
                  </a:cubicBezTo>
                  <a:lnTo>
                    <a:pt x="18389" y="466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  <a:ln w="3175"/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38664768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Endesa_Logo_Primary_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2133" y="6257925"/>
            <a:ext cx="1181101" cy="24856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  <a:ln w="3175"/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55833060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2193726" y="312539"/>
            <a:ext cx="7804548" cy="1518048"/>
          </a:xfrm>
          <a:prstGeom prst="rect">
            <a:avLst/>
          </a:prstGeom>
        </p:spPr>
        <p:txBody>
          <a:bodyPr lIns="47625" tIns="47625" rIns="47625" bIns="47625"/>
          <a:lstStyle>
            <a:lvl1pPr algn="ctr" defTabSz="410765">
              <a:lnSpc>
                <a:spcPct val="100000"/>
              </a:lnSpc>
              <a:defRPr sz="555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2193726" y="1830586"/>
            <a:ext cx="7804548" cy="4420196"/>
          </a:xfrm>
          <a:prstGeom prst="rect">
            <a:avLst/>
          </a:prstGeom>
        </p:spPr>
        <p:txBody>
          <a:bodyPr lIns="47625" tIns="47625" rIns="47625" bIns="47625" anchor="ctr"/>
          <a:lstStyle>
            <a:lvl1pPr marL="296333" indent="-296333" defTabSz="410765">
              <a:lnSpc>
                <a:spcPct val="100000"/>
              </a:lnSpc>
              <a:spcBef>
                <a:spcPts val="2925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29708" indent="-296333" defTabSz="410765">
              <a:lnSpc>
                <a:spcPct val="100000"/>
              </a:lnSpc>
              <a:spcBef>
                <a:spcPts val="2925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63083" indent="-296333" defTabSz="410765">
              <a:lnSpc>
                <a:spcPct val="100000"/>
              </a:lnSpc>
              <a:spcBef>
                <a:spcPts val="2925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296458" indent="-296333" defTabSz="410765">
              <a:lnSpc>
                <a:spcPct val="100000"/>
              </a:lnSpc>
              <a:spcBef>
                <a:spcPts val="2925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629833" indent="-296333" defTabSz="410765">
              <a:lnSpc>
                <a:spcPct val="100000"/>
              </a:lnSpc>
              <a:spcBef>
                <a:spcPts val="2925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5908793" y="6505277"/>
            <a:ext cx="365485" cy="280846"/>
          </a:xfrm>
          <a:prstGeom prst="rect">
            <a:avLst/>
          </a:prstGeom>
        </p:spPr>
        <p:txBody>
          <a:bodyPr lIns="47625" tIns="47625" rIns="47625" bIns="47625" anchor="t"/>
          <a:lstStyle>
            <a:lvl1pPr algn="ctr" defTabSz="410765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58945696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2133" y="6257925"/>
            <a:ext cx="1181102" cy="24856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5923979" y="6540500"/>
            <a:ext cx="337696" cy="253057"/>
          </a:xfrm>
          <a:prstGeom prst="rect">
            <a:avLst/>
          </a:prstGeom>
        </p:spPr>
        <p:txBody>
          <a:bodyPr lIns="33865" tIns="33865" rIns="33865" bIns="33865" anchor="t"/>
          <a:lstStyle>
            <a:lvl1pPr algn="ctr" defTabSz="412749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5717838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00B05-373A-41FF-B59B-BD51B554A048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footer 10PT. Please add the relevant country to the footer.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6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5899" y="6417900"/>
            <a:ext cx="1013543" cy="213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5911776" y="6540500"/>
            <a:ext cx="362098" cy="275856"/>
          </a:xfrm>
          <a:prstGeom prst="rect">
            <a:avLst/>
          </a:prstGeom>
        </p:spPr>
        <p:txBody>
          <a:bodyPr lIns="45154" tIns="45154" rIns="45154" bIns="45154" anchor="t"/>
          <a:lstStyle>
            <a:lvl1pPr algn="ctr" defTabSz="412750">
              <a:defRPr>
                <a:solidFill>
                  <a:srgbClr val="FFFFFF"/>
                </a:solidFill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36413353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  <p:pic>
        <p:nvPicPr>
          <p:cNvPr id="4" name="Endesa_Logo_Primary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900" y="6417900"/>
            <a:ext cx="1013542" cy="2133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0554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5908793" y="6505277"/>
            <a:ext cx="365485" cy="280846"/>
          </a:xfrm>
          <a:prstGeom prst="rect">
            <a:avLst/>
          </a:prstGeom>
        </p:spPr>
        <p:txBody>
          <a:bodyPr lIns="47625" tIns="47625" rIns="47625" bIns="47625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170568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443291" y="6240935"/>
            <a:ext cx="294310" cy="230830"/>
          </a:xfrm>
          <a:prstGeom prst="rect">
            <a:avLst/>
          </a:prstGeom>
        </p:spPr>
        <p:txBody>
          <a:bodyPr lIns="45719" tIns="45719" rIns="45719" bIns="45719"/>
          <a:lstStyle>
            <a:lvl1pPr defTabSz="43815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975184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442448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539" y="132721"/>
            <a:ext cx="1153778" cy="1015246"/>
          </a:xfrm>
          <a:prstGeom prst="rect">
            <a:avLst/>
          </a:prstGeom>
          <a:ln w="3175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8443291" y="6240935"/>
            <a:ext cx="294310" cy="230830"/>
          </a:xfrm>
          <a:prstGeom prst="rect">
            <a:avLst/>
          </a:prstGeom>
        </p:spPr>
        <p:txBody>
          <a:bodyPr lIns="45719" tIns="45719" rIns="45719" bIns="45719"/>
          <a:lstStyle>
            <a:lvl1pPr defTabSz="43815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689446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5"/>
          <p:cNvGrpSpPr/>
          <p:nvPr/>
        </p:nvGrpSpPr>
        <p:grpSpPr>
          <a:xfrm>
            <a:off x="10604259" y="6258080"/>
            <a:ext cx="1178975" cy="247496"/>
            <a:chOff x="0" y="0"/>
            <a:chExt cx="1571966" cy="329993"/>
          </a:xfrm>
        </p:grpSpPr>
        <p:sp>
          <p:nvSpPr>
            <p:cNvPr id="79" name="Shape 79"/>
            <p:cNvSpPr/>
            <p:nvPr/>
          </p:nvSpPr>
          <p:spPr>
            <a:xfrm>
              <a:off x="0" y="81553"/>
              <a:ext cx="245995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8"/>
                  </a:moveTo>
                  <a:cubicBezTo>
                    <a:pt x="20722" y="3843"/>
                    <a:pt x="16273" y="0"/>
                    <a:pt x="10888" y="0"/>
                  </a:cubicBezTo>
                  <a:cubicBezTo>
                    <a:pt x="4917" y="0"/>
                    <a:pt x="0" y="4832"/>
                    <a:pt x="0" y="10771"/>
                  </a:cubicBezTo>
                  <a:cubicBezTo>
                    <a:pt x="0" y="16768"/>
                    <a:pt x="4917" y="21600"/>
                    <a:pt x="10888" y="21600"/>
                  </a:cubicBezTo>
                  <a:cubicBezTo>
                    <a:pt x="14400" y="21600"/>
                    <a:pt x="17502" y="19970"/>
                    <a:pt x="19493" y="17350"/>
                  </a:cubicBezTo>
                  <a:cubicBezTo>
                    <a:pt x="16917" y="15429"/>
                    <a:pt x="16917" y="15429"/>
                    <a:pt x="16917" y="15429"/>
                  </a:cubicBezTo>
                  <a:cubicBezTo>
                    <a:pt x="15571" y="17233"/>
                    <a:pt x="13346" y="18398"/>
                    <a:pt x="10888" y="18398"/>
                  </a:cubicBezTo>
                  <a:cubicBezTo>
                    <a:pt x="6673" y="18398"/>
                    <a:pt x="3278" y="14963"/>
                    <a:pt x="3278" y="10771"/>
                  </a:cubicBezTo>
                  <a:cubicBezTo>
                    <a:pt x="3278" y="6637"/>
                    <a:pt x="6673" y="3202"/>
                    <a:pt x="10888" y="3202"/>
                  </a:cubicBezTo>
                  <a:cubicBezTo>
                    <a:pt x="14459" y="3202"/>
                    <a:pt x="17502" y="5647"/>
                    <a:pt x="18322" y="8908"/>
                  </a:cubicBezTo>
                  <a:cubicBezTo>
                    <a:pt x="10244" y="8908"/>
                    <a:pt x="10244" y="8908"/>
                    <a:pt x="10244" y="8908"/>
                  </a:cubicBezTo>
                  <a:cubicBezTo>
                    <a:pt x="10244" y="12168"/>
                    <a:pt x="10244" y="12168"/>
                    <a:pt x="10244" y="12168"/>
                  </a:cubicBezTo>
                  <a:cubicBezTo>
                    <a:pt x="21600" y="12168"/>
                    <a:pt x="21600" y="12168"/>
                    <a:pt x="21600" y="12168"/>
                  </a:cubicBezTo>
                  <a:lnTo>
                    <a:pt x="21600" y="8908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826426" y="81553"/>
              <a:ext cx="245996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908"/>
                  </a:moveTo>
                  <a:cubicBezTo>
                    <a:pt x="20722" y="3843"/>
                    <a:pt x="16215" y="0"/>
                    <a:pt x="10888" y="0"/>
                  </a:cubicBezTo>
                  <a:cubicBezTo>
                    <a:pt x="4859" y="0"/>
                    <a:pt x="0" y="4832"/>
                    <a:pt x="0" y="10771"/>
                  </a:cubicBezTo>
                  <a:cubicBezTo>
                    <a:pt x="0" y="16768"/>
                    <a:pt x="4859" y="21600"/>
                    <a:pt x="10888" y="21600"/>
                  </a:cubicBezTo>
                  <a:cubicBezTo>
                    <a:pt x="14400" y="21600"/>
                    <a:pt x="17502" y="19970"/>
                    <a:pt x="19493" y="17350"/>
                  </a:cubicBezTo>
                  <a:cubicBezTo>
                    <a:pt x="16917" y="15429"/>
                    <a:pt x="16917" y="15429"/>
                    <a:pt x="16917" y="15429"/>
                  </a:cubicBezTo>
                  <a:cubicBezTo>
                    <a:pt x="15512" y="17233"/>
                    <a:pt x="13346" y="18398"/>
                    <a:pt x="10888" y="18398"/>
                  </a:cubicBezTo>
                  <a:cubicBezTo>
                    <a:pt x="6673" y="18398"/>
                    <a:pt x="3220" y="14963"/>
                    <a:pt x="3220" y="10771"/>
                  </a:cubicBezTo>
                  <a:cubicBezTo>
                    <a:pt x="3220" y="6637"/>
                    <a:pt x="6673" y="3202"/>
                    <a:pt x="10888" y="3202"/>
                  </a:cubicBezTo>
                  <a:cubicBezTo>
                    <a:pt x="14400" y="3202"/>
                    <a:pt x="17444" y="5647"/>
                    <a:pt x="18263" y="8908"/>
                  </a:cubicBezTo>
                  <a:cubicBezTo>
                    <a:pt x="10244" y="8908"/>
                    <a:pt x="10244" y="8908"/>
                    <a:pt x="10244" y="8908"/>
                  </a:cubicBezTo>
                  <a:cubicBezTo>
                    <a:pt x="10244" y="12168"/>
                    <a:pt x="10244" y="12168"/>
                    <a:pt x="10244" y="12168"/>
                  </a:cubicBezTo>
                  <a:cubicBezTo>
                    <a:pt x="21600" y="12168"/>
                    <a:pt x="21600" y="12168"/>
                    <a:pt x="21600" y="12168"/>
                  </a:cubicBezTo>
                  <a:lnTo>
                    <a:pt x="21600" y="8908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83549" y="81553"/>
              <a:ext cx="221996" cy="244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54"/>
                  </a:moveTo>
                  <a:cubicBezTo>
                    <a:pt x="21600" y="4024"/>
                    <a:pt x="17059" y="0"/>
                    <a:pt x="11611" y="0"/>
                  </a:cubicBezTo>
                  <a:cubicBezTo>
                    <a:pt x="8432" y="0"/>
                    <a:pt x="5643" y="1124"/>
                    <a:pt x="3568" y="2959"/>
                  </a:cubicBezTo>
                  <a:cubicBezTo>
                    <a:pt x="3568" y="888"/>
                    <a:pt x="3568" y="888"/>
                    <a:pt x="3568" y="888"/>
                  </a:cubicBezTo>
                  <a:cubicBezTo>
                    <a:pt x="0" y="888"/>
                    <a:pt x="0" y="888"/>
                    <a:pt x="0" y="888"/>
                  </a:cubicBezTo>
                  <a:cubicBezTo>
                    <a:pt x="0" y="12368"/>
                    <a:pt x="0" y="12368"/>
                    <a:pt x="0" y="12368"/>
                  </a:cubicBezTo>
                  <a:cubicBezTo>
                    <a:pt x="3568" y="12368"/>
                    <a:pt x="3568" y="12368"/>
                    <a:pt x="3568" y="12368"/>
                  </a:cubicBezTo>
                  <a:cubicBezTo>
                    <a:pt x="3568" y="9646"/>
                    <a:pt x="3568" y="9646"/>
                    <a:pt x="3568" y="9646"/>
                  </a:cubicBezTo>
                  <a:cubicBezTo>
                    <a:pt x="4151" y="6983"/>
                    <a:pt x="6681" y="3255"/>
                    <a:pt x="11611" y="3255"/>
                  </a:cubicBezTo>
                  <a:cubicBezTo>
                    <a:pt x="15114" y="3255"/>
                    <a:pt x="17968" y="5799"/>
                    <a:pt x="17968" y="9054"/>
                  </a:cubicBezTo>
                  <a:cubicBezTo>
                    <a:pt x="17968" y="21600"/>
                    <a:pt x="17968" y="21600"/>
                    <a:pt x="17968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9054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109087" y="81553"/>
              <a:ext cx="180664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6" y="14206"/>
                  </a:moveTo>
                  <a:cubicBezTo>
                    <a:pt x="17376" y="16535"/>
                    <a:pt x="14347" y="18398"/>
                    <a:pt x="10760" y="18398"/>
                  </a:cubicBezTo>
                  <a:cubicBezTo>
                    <a:pt x="5181" y="18398"/>
                    <a:pt x="4463" y="14497"/>
                    <a:pt x="4463" y="14497"/>
                  </a:cubicBezTo>
                  <a:cubicBezTo>
                    <a:pt x="80" y="15312"/>
                    <a:pt x="80" y="15312"/>
                    <a:pt x="80" y="15312"/>
                  </a:cubicBezTo>
                  <a:cubicBezTo>
                    <a:pt x="80" y="15312"/>
                    <a:pt x="1674" y="21600"/>
                    <a:pt x="10840" y="21600"/>
                  </a:cubicBezTo>
                  <a:cubicBezTo>
                    <a:pt x="17615" y="21600"/>
                    <a:pt x="21600" y="17583"/>
                    <a:pt x="21600" y="13740"/>
                  </a:cubicBezTo>
                  <a:cubicBezTo>
                    <a:pt x="21600" y="12867"/>
                    <a:pt x="21600" y="12576"/>
                    <a:pt x="21441" y="12110"/>
                  </a:cubicBezTo>
                  <a:cubicBezTo>
                    <a:pt x="21361" y="11819"/>
                    <a:pt x="21361" y="11819"/>
                    <a:pt x="21361" y="11819"/>
                  </a:cubicBezTo>
                  <a:cubicBezTo>
                    <a:pt x="4384" y="7278"/>
                    <a:pt x="4384" y="7278"/>
                    <a:pt x="4384" y="7278"/>
                  </a:cubicBezTo>
                  <a:cubicBezTo>
                    <a:pt x="4782" y="5356"/>
                    <a:pt x="7492" y="3202"/>
                    <a:pt x="10601" y="3202"/>
                  </a:cubicBezTo>
                  <a:cubicBezTo>
                    <a:pt x="16419" y="3202"/>
                    <a:pt x="16977" y="6928"/>
                    <a:pt x="16977" y="6928"/>
                  </a:cubicBezTo>
                  <a:cubicBezTo>
                    <a:pt x="21361" y="6171"/>
                    <a:pt x="21361" y="6171"/>
                    <a:pt x="21361" y="6171"/>
                  </a:cubicBezTo>
                  <a:cubicBezTo>
                    <a:pt x="21361" y="6171"/>
                    <a:pt x="19926" y="0"/>
                    <a:pt x="10521" y="0"/>
                  </a:cubicBezTo>
                  <a:cubicBezTo>
                    <a:pt x="4224" y="0"/>
                    <a:pt x="0" y="3901"/>
                    <a:pt x="0" y="7569"/>
                  </a:cubicBezTo>
                  <a:cubicBezTo>
                    <a:pt x="0" y="8442"/>
                    <a:pt x="159" y="9548"/>
                    <a:pt x="159" y="9548"/>
                  </a:cubicBezTo>
                  <a:lnTo>
                    <a:pt x="17376" y="14206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542210" y="-1"/>
              <a:ext cx="247329" cy="3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40" y="0"/>
                  </a:moveTo>
                  <a:cubicBezTo>
                    <a:pt x="18340" y="7624"/>
                    <a:pt x="18340" y="7624"/>
                    <a:pt x="18340" y="7624"/>
                  </a:cubicBezTo>
                  <a:cubicBezTo>
                    <a:pt x="16418" y="6222"/>
                    <a:pt x="13740" y="5345"/>
                    <a:pt x="10829" y="5345"/>
                  </a:cubicBezTo>
                  <a:cubicBezTo>
                    <a:pt x="4832" y="5345"/>
                    <a:pt x="0" y="8982"/>
                    <a:pt x="0" y="13451"/>
                  </a:cubicBezTo>
                  <a:cubicBezTo>
                    <a:pt x="0" y="17963"/>
                    <a:pt x="4832" y="21600"/>
                    <a:pt x="10829" y="21600"/>
                  </a:cubicBezTo>
                  <a:cubicBezTo>
                    <a:pt x="13042" y="21600"/>
                    <a:pt x="15079" y="21118"/>
                    <a:pt x="16826" y="20242"/>
                  </a:cubicBezTo>
                  <a:cubicBezTo>
                    <a:pt x="15021" y="18226"/>
                    <a:pt x="15021" y="18226"/>
                    <a:pt x="15021" y="18226"/>
                  </a:cubicBezTo>
                  <a:cubicBezTo>
                    <a:pt x="13798" y="18840"/>
                    <a:pt x="12343" y="19190"/>
                    <a:pt x="10829" y="19190"/>
                  </a:cubicBezTo>
                  <a:cubicBezTo>
                    <a:pt x="6637" y="19190"/>
                    <a:pt x="3202" y="16605"/>
                    <a:pt x="3202" y="13451"/>
                  </a:cubicBezTo>
                  <a:cubicBezTo>
                    <a:pt x="3202" y="10340"/>
                    <a:pt x="6637" y="7755"/>
                    <a:pt x="10829" y="7755"/>
                  </a:cubicBezTo>
                  <a:cubicBezTo>
                    <a:pt x="14730" y="7755"/>
                    <a:pt x="17932" y="9989"/>
                    <a:pt x="18340" y="12881"/>
                  </a:cubicBezTo>
                  <a:cubicBezTo>
                    <a:pt x="18340" y="21337"/>
                    <a:pt x="18340" y="21337"/>
                    <a:pt x="18340" y="21337"/>
                  </a:cubicBezTo>
                  <a:cubicBezTo>
                    <a:pt x="21600" y="21337"/>
                    <a:pt x="21600" y="21337"/>
                    <a:pt x="21600" y="21337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18340" y="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1325305" y="81553"/>
              <a:ext cx="246662" cy="24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9" y="466"/>
                  </a:moveTo>
                  <a:cubicBezTo>
                    <a:pt x="18389" y="3027"/>
                    <a:pt x="18389" y="3027"/>
                    <a:pt x="18389" y="3027"/>
                  </a:cubicBezTo>
                  <a:cubicBezTo>
                    <a:pt x="16404" y="1164"/>
                    <a:pt x="13777" y="0"/>
                    <a:pt x="10800" y="0"/>
                  </a:cubicBezTo>
                  <a:cubicBezTo>
                    <a:pt x="4845" y="0"/>
                    <a:pt x="0" y="4832"/>
                    <a:pt x="0" y="10771"/>
                  </a:cubicBezTo>
                  <a:cubicBezTo>
                    <a:pt x="0" y="16768"/>
                    <a:pt x="4845" y="21600"/>
                    <a:pt x="10800" y="21600"/>
                  </a:cubicBezTo>
                  <a:cubicBezTo>
                    <a:pt x="13077" y="21600"/>
                    <a:pt x="15120" y="20960"/>
                    <a:pt x="16871" y="19795"/>
                  </a:cubicBezTo>
                  <a:cubicBezTo>
                    <a:pt x="15062" y="17117"/>
                    <a:pt x="15062" y="17117"/>
                    <a:pt x="15062" y="17117"/>
                  </a:cubicBezTo>
                  <a:cubicBezTo>
                    <a:pt x="13836" y="17932"/>
                    <a:pt x="12376" y="18398"/>
                    <a:pt x="10800" y="18398"/>
                  </a:cubicBezTo>
                  <a:cubicBezTo>
                    <a:pt x="6597" y="18398"/>
                    <a:pt x="3211" y="14963"/>
                    <a:pt x="3211" y="10771"/>
                  </a:cubicBezTo>
                  <a:cubicBezTo>
                    <a:pt x="3211" y="6637"/>
                    <a:pt x="6597" y="3202"/>
                    <a:pt x="10800" y="3202"/>
                  </a:cubicBezTo>
                  <a:cubicBezTo>
                    <a:pt x="14770" y="3202"/>
                    <a:pt x="17981" y="6171"/>
                    <a:pt x="18389" y="10014"/>
                  </a:cubicBezTo>
                  <a:cubicBezTo>
                    <a:pt x="18389" y="21251"/>
                    <a:pt x="18389" y="21251"/>
                    <a:pt x="18389" y="21251"/>
                  </a:cubicBezTo>
                  <a:cubicBezTo>
                    <a:pt x="21600" y="21251"/>
                    <a:pt x="21600" y="21251"/>
                    <a:pt x="21600" y="21251"/>
                  </a:cubicBezTo>
                  <a:cubicBezTo>
                    <a:pt x="21600" y="466"/>
                    <a:pt x="21600" y="466"/>
                    <a:pt x="21600" y="466"/>
                  </a:cubicBezTo>
                  <a:lnTo>
                    <a:pt x="18389" y="466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8000" tIns="48000" rIns="48000" bIns="48000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61259362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subtítulo copia 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5923977" y="6540500"/>
            <a:ext cx="337698" cy="253059"/>
          </a:xfrm>
          <a:prstGeom prst="rect">
            <a:avLst/>
          </a:prstGeom>
        </p:spPr>
        <p:txBody>
          <a:bodyPr lIns="33866" tIns="33866" rIns="33866" bIns="33866" anchor="t"/>
          <a:lstStyle>
            <a:lvl1pPr algn="ctr" defTabSz="41275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67589535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88384" y="6385027"/>
            <a:ext cx="394017" cy="307775"/>
          </a:xfrm>
          <a:prstGeom prst="rect">
            <a:avLst/>
          </a:prstGeom>
        </p:spPr>
        <p:txBody>
          <a:bodyPr/>
          <a:lstStyle>
            <a:lvl1pPr>
              <a:defRPr lang="es-ES" smtClean="0"/>
            </a:lvl1pPr>
          </a:lstStyle>
          <a:p>
            <a:pPr hangingPunct="0"/>
            <a:fld id="{5FE53D8A-B4D9-41DC-B36A-034F02C2EBB3}" type="slidenum">
              <a:rPr lang="es-ES" kern="0" smtClean="0"/>
              <a:pPr hangingPunct="0"/>
              <a:t>‹Nº›</a:t>
            </a:fld>
            <a:endParaRPr lang="es-ES" kern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883" y="6356350"/>
            <a:ext cx="652208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23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9784" y="6385026"/>
            <a:ext cx="394017" cy="307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hangingPunct="0"/>
            <a:fld id="{1ED2235E-0982-3B42-A838-A74550CD4449}" type="slidenum">
              <a:rPr lang="en-GB" kern="0" smtClean="0">
                <a:solidFill>
                  <a:prstClr val="white"/>
                </a:solidFill>
              </a:rPr>
              <a:pPr hangingPunct="0"/>
              <a:t>‹Nº›</a:t>
            </a:fld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375428" y="615088"/>
            <a:ext cx="6003399" cy="3496539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37525" y="141701"/>
            <a:ext cx="1901985" cy="6595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grpSp>
        <p:nvGrpSpPr>
          <p:cNvPr id="11" name="Group 5"/>
          <p:cNvGrpSpPr>
            <a:grpSpLocks noChangeAspect="1"/>
          </p:cNvGrpSpPr>
          <p:nvPr userDrawn="1"/>
        </p:nvGrpSpPr>
        <p:grpSpPr bwMode="auto">
          <a:xfrm>
            <a:off x="9550932" y="689734"/>
            <a:ext cx="1872112" cy="393001"/>
            <a:chOff x="-3303" y="-29"/>
            <a:chExt cx="7074" cy="1485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3303" y="338"/>
              <a:ext cx="1107" cy="1118"/>
            </a:xfrm>
            <a:custGeom>
              <a:avLst/>
              <a:gdLst/>
              <a:ahLst/>
              <a:cxnLst>
                <a:cxn ang="0">
                  <a:pos x="369" y="153"/>
                </a:cxn>
                <a:cxn ang="0">
                  <a:pos x="186" y="0"/>
                </a:cxn>
                <a:cxn ang="0">
                  <a:pos x="0" y="185"/>
                </a:cxn>
                <a:cxn ang="0">
                  <a:pos x="186" y="371"/>
                </a:cxn>
                <a:cxn ang="0">
                  <a:pos x="333" y="298"/>
                </a:cxn>
                <a:cxn ang="0">
                  <a:pos x="289" y="265"/>
                </a:cxn>
                <a:cxn ang="0">
                  <a:pos x="186" y="316"/>
                </a:cxn>
                <a:cxn ang="0">
                  <a:pos x="56" y="185"/>
                </a:cxn>
                <a:cxn ang="0">
                  <a:pos x="186" y="55"/>
                </a:cxn>
                <a:cxn ang="0">
                  <a:pos x="313" y="153"/>
                </a:cxn>
                <a:cxn ang="0">
                  <a:pos x="175" y="153"/>
                </a:cxn>
                <a:cxn ang="0">
                  <a:pos x="175" y="209"/>
                </a:cxn>
                <a:cxn ang="0">
                  <a:pos x="369" y="209"/>
                </a:cxn>
                <a:cxn ang="0">
                  <a:pos x="369" y="153"/>
                </a:cxn>
              </a:cxnLst>
              <a:rect l="0" t="0" r="r" b="b"/>
              <a:pathLst>
                <a:path w="369" h="371">
                  <a:moveTo>
                    <a:pt x="369" y="153"/>
                  </a:moveTo>
                  <a:cubicBezTo>
                    <a:pt x="354" y="66"/>
                    <a:pt x="278" y="0"/>
                    <a:pt x="186" y="0"/>
                  </a:cubicBezTo>
                  <a:cubicBezTo>
                    <a:pt x="84" y="0"/>
                    <a:pt x="0" y="83"/>
                    <a:pt x="0" y="185"/>
                  </a:cubicBezTo>
                  <a:cubicBezTo>
                    <a:pt x="0" y="288"/>
                    <a:pt x="84" y="371"/>
                    <a:pt x="186" y="371"/>
                  </a:cubicBezTo>
                  <a:cubicBezTo>
                    <a:pt x="246" y="371"/>
                    <a:pt x="299" y="343"/>
                    <a:pt x="333" y="298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66" y="296"/>
                    <a:pt x="228" y="316"/>
                    <a:pt x="186" y="316"/>
                  </a:cubicBezTo>
                  <a:cubicBezTo>
                    <a:pt x="114" y="316"/>
                    <a:pt x="56" y="257"/>
                    <a:pt x="56" y="185"/>
                  </a:cubicBezTo>
                  <a:cubicBezTo>
                    <a:pt x="56" y="114"/>
                    <a:pt x="114" y="55"/>
                    <a:pt x="186" y="55"/>
                  </a:cubicBezTo>
                  <a:cubicBezTo>
                    <a:pt x="247" y="55"/>
                    <a:pt x="299" y="97"/>
                    <a:pt x="313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369" y="209"/>
                    <a:pt x="369" y="209"/>
                    <a:pt x="369" y="209"/>
                  </a:cubicBezTo>
                  <a:lnTo>
                    <a:pt x="369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16" y="338"/>
              <a:ext cx="1107" cy="1118"/>
            </a:xfrm>
            <a:custGeom>
              <a:avLst/>
              <a:gdLst/>
              <a:ahLst/>
              <a:cxnLst>
                <a:cxn ang="0">
                  <a:pos x="369" y="153"/>
                </a:cxn>
                <a:cxn ang="0">
                  <a:pos x="186" y="0"/>
                </a:cxn>
                <a:cxn ang="0">
                  <a:pos x="0" y="185"/>
                </a:cxn>
                <a:cxn ang="0">
                  <a:pos x="186" y="371"/>
                </a:cxn>
                <a:cxn ang="0">
                  <a:pos x="333" y="298"/>
                </a:cxn>
                <a:cxn ang="0">
                  <a:pos x="289" y="265"/>
                </a:cxn>
                <a:cxn ang="0">
                  <a:pos x="186" y="316"/>
                </a:cxn>
                <a:cxn ang="0">
                  <a:pos x="55" y="185"/>
                </a:cxn>
                <a:cxn ang="0">
                  <a:pos x="186" y="55"/>
                </a:cxn>
                <a:cxn ang="0">
                  <a:pos x="312" y="153"/>
                </a:cxn>
                <a:cxn ang="0">
                  <a:pos x="175" y="153"/>
                </a:cxn>
                <a:cxn ang="0">
                  <a:pos x="175" y="209"/>
                </a:cxn>
                <a:cxn ang="0">
                  <a:pos x="369" y="209"/>
                </a:cxn>
                <a:cxn ang="0">
                  <a:pos x="369" y="153"/>
                </a:cxn>
              </a:cxnLst>
              <a:rect l="0" t="0" r="r" b="b"/>
              <a:pathLst>
                <a:path w="369" h="371">
                  <a:moveTo>
                    <a:pt x="369" y="153"/>
                  </a:moveTo>
                  <a:cubicBezTo>
                    <a:pt x="354" y="66"/>
                    <a:pt x="277" y="0"/>
                    <a:pt x="186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288"/>
                    <a:pt x="83" y="371"/>
                    <a:pt x="186" y="371"/>
                  </a:cubicBezTo>
                  <a:cubicBezTo>
                    <a:pt x="246" y="371"/>
                    <a:pt x="299" y="343"/>
                    <a:pt x="333" y="298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65" y="296"/>
                    <a:pt x="228" y="316"/>
                    <a:pt x="186" y="316"/>
                  </a:cubicBezTo>
                  <a:cubicBezTo>
                    <a:pt x="114" y="316"/>
                    <a:pt x="55" y="257"/>
                    <a:pt x="55" y="185"/>
                  </a:cubicBezTo>
                  <a:cubicBezTo>
                    <a:pt x="55" y="114"/>
                    <a:pt x="114" y="55"/>
                    <a:pt x="186" y="55"/>
                  </a:cubicBezTo>
                  <a:cubicBezTo>
                    <a:pt x="246" y="55"/>
                    <a:pt x="298" y="97"/>
                    <a:pt x="312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369" y="209"/>
                    <a:pt x="369" y="209"/>
                    <a:pt x="369" y="209"/>
                  </a:cubicBezTo>
                  <a:lnTo>
                    <a:pt x="369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5" name="Freeform 8"/>
            <p:cNvSpPr>
              <a:spLocks noChangeAspect="1"/>
            </p:cNvSpPr>
            <p:nvPr/>
          </p:nvSpPr>
          <p:spPr bwMode="auto">
            <a:xfrm>
              <a:off x="-2027" y="338"/>
              <a:ext cx="999" cy="1100"/>
            </a:xfrm>
            <a:custGeom>
              <a:avLst/>
              <a:gdLst/>
              <a:ahLst/>
              <a:cxnLst>
                <a:cxn ang="0">
                  <a:pos x="333" y="153"/>
                </a:cxn>
                <a:cxn ang="0">
                  <a:pos x="179" y="0"/>
                </a:cxn>
                <a:cxn ang="0">
                  <a:pos x="55" y="50"/>
                </a:cxn>
                <a:cxn ang="0">
                  <a:pos x="55" y="15"/>
                </a:cxn>
                <a:cxn ang="0">
                  <a:pos x="0" y="15"/>
                </a:cxn>
                <a:cxn ang="0">
                  <a:pos x="0" y="209"/>
                </a:cxn>
                <a:cxn ang="0">
                  <a:pos x="55" y="209"/>
                </a:cxn>
                <a:cxn ang="0">
                  <a:pos x="55" y="163"/>
                </a:cxn>
                <a:cxn ang="0">
                  <a:pos x="179" y="55"/>
                </a:cxn>
                <a:cxn ang="0">
                  <a:pos x="277" y="153"/>
                </a:cxn>
                <a:cxn ang="0">
                  <a:pos x="277" y="365"/>
                </a:cxn>
                <a:cxn ang="0">
                  <a:pos x="333" y="365"/>
                </a:cxn>
                <a:cxn ang="0">
                  <a:pos x="333" y="153"/>
                </a:cxn>
              </a:cxnLst>
              <a:rect l="0" t="0" r="r" b="b"/>
              <a:pathLst>
                <a:path w="333" h="365">
                  <a:moveTo>
                    <a:pt x="333" y="153"/>
                  </a:moveTo>
                  <a:cubicBezTo>
                    <a:pt x="333" y="68"/>
                    <a:pt x="263" y="0"/>
                    <a:pt x="179" y="0"/>
                  </a:cubicBezTo>
                  <a:cubicBezTo>
                    <a:pt x="130" y="0"/>
                    <a:pt x="87" y="19"/>
                    <a:pt x="55" y="50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64" y="118"/>
                    <a:pt x="103" y="55"/>
                    <a:pt x="179" y="55"/>
                  </a:cubicBezTo>
                  <a:cubicBezTo>
                    <a:pt x="233" y="55"/>
                    <a:pt x="277" y="98"/>
                    <a:pt x="277" y="153"/>
                  </a:cubicBezTo>
                  <a:cubicBezTo>
                    <a:pt x="277" y="365"/>
                    <a:pt x="277" y="365"/>
                    <a:pt x="277" y="365"/>
                  </a:cubicBezTo>
                  <a:cubicBezTo>
                    <a:pt x="333" y="365"/>
                    <a:pt x="333" y="365"/>
                    <a:pt x="333" y="365"/>
                  </a:cubicBezTo>
                  <a:lnTo>
                    <a:pt x="33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688" y="338"/>
              <a:ext cx="813" cy="1118"/>
            </a:xfrm>
            <a:custGeom>
              <a:avLst/>
              <a:gdLst/>
              <a:ahLst/>
              <a:cxnLst>
                <a:cxn ang="0">
                  <a:pos x="218" y="244"/>
                </a:cxn>
                <a:cxn ang="0">
                  <a:pos x="135" y="316"/>
                </a:cxn>
                <a:cxn ang="0">
                  <a:pos x="56" y="249"/>
                </a:cxn>
                <a:cxn ang="0">
                  <a:pos x="1" y="263"/>
                </a:cxn>
                <a:cxn ang="0">
                  <a:pos x="136" y="371"/>
                </a:cxn>
                <a:cxn ang="0">
                  <a:pos x="271" y="236"/>
                </a:cxn>
                <a:cxn ang="0">
                  <a:pos x="269" y="208"/>
                </a:cxn>
                <a:cxn ang="0">
                  <a:pos x="268" y="203"/>
                </a:cxn>
                <a:cxn ang="0">
                  <a:pos x="55" y="125"/>
                </a:cxn>
                <a:cxn ang="0">
                  <a:pos x="133" y="55"/>
                </a:cxn>
                <a:cxn ang="0">
                  <a:pos x="213" y="119"/>
                </a:cxn>
                <a:cxn ang="0">
                  <a:pos x="268" y="106"/>
                </a:cxn>
                <a:cxn ang="0">
                  <a:pos x="132" y="0"/>
                </a:cxn>
                <a:cxn ang="0">
                  <a:pos x="0" y="130"/>
                </a:cxn>
                <a:cxn ang="0">
                  <a:pos x="2" y="164"/>
                </a:cxn>
                <a:cxn ang="0">
                  <a:pos x="218" y="244"/>
                </a:cxn>
              </a:cxnLst>
              <a:rect l="0" t="0" r="r" b="b"/>
              <a:pathLst>
                <a:path w="271" h="371">
                  <a:moveTo>
                    <a:pt x="218" y="244"/>
                  </a:moveTo>
                  <a:cubicBezTo>
                    <a:pt x="218" y="284"/>
                    <a:pt x="180" y="316"/>
                    <a:pt x="135" y="316"/>
                  </a:cubicBezTo>
                  <a:cubicBezTo>
                    <a:pt x="65" y="316"/>
                    <a:pt x="56" y="249"/>
                    <a:pt x="56" y="249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3"/>
                    <a:pt x="21" y="371"/>
                    <a:pt x="136" y="371"/>
                  </a:cubicBezTo>
                  <a:cubicBezTo>
                    <a:pt x="221" y="371"/>
                    <a:pt x="271" y="302"/>
                    <a:pt x="271" y="236"/>
                  </a:cubicBezTo>
                  <a:cubicBezTo>
                    <a:pt x="271" y="221"/>
                    <a:pt x="271" y="216"/>
                    <a:pt x="269" y="208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60" y="92"/>
                    <a:pt x="94" y="55"/>
                    <a:pt x="133" y="55"/>
                  </a:cubicBezTo>
                  <a:cubicBezTo>
                    <a:pt x="206" y="55"/>
                    <a:pt x="213" y="119"/>
                    <a:pt x="213" y="119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8" y="106"/>
                    <a:pt x="250" y="0"/>
                    <a:pt x="132" y="0"/>
                  </a:cubicBezTo>
                  <a:cubicBezTo>
                    <a:pt x="53" y="0"/>
                    <a:pt x="0" y="67"/>
                    <a:pt x="0" y="130"/>
                  </a:cubicBezTo>
                  <a:cubicBezTo>
                    <a:pt x="0" y="145"/>
                    <a:pt x="2" y="164"/>
                    <a:pt x="2" y="164"/>
                  </a:cubicBezTo>
                  <a:lnTo>
                    <a:pt x="218" y="2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863" y="-29"/>
              <a:ext cx="1113" cy="1485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315" y="174"/>
                </a:cxn>
                <a:cxn ang="0">
                  <a:pos x="186" y="122"/>
                </a:cxn>
                <a:cxn ang="0">
                  <a:pos x="0" y="307"/>
                </a:cxn>
                <a:cxn ang="0">
                  <a:pos x="186" y="493"/>
                </a:cxn>
                <a:cxn ang="0">
                  <a:pos x="289" y="462"/>
                </a:cxn>
                <a:cxn ang="0">
                  <a:pos x="258" y="416"/>
                </a:cxn>
                <a:cxn ang="0">
                  <a:pos x="186" y="438"/>
                </a:cxn>
                <a:cxn ang="0">
                  <a:pos x="55" y="307"/>
                </a:cxn>
                <a:cxn ang="0">
                  <a:pos x="186" y="177"/>
                </a:cxn>
                <a:cxn ang="0">
                  <a:pos x="315" y="294"/>
                </a:cxn>
                <a:cxn ang="0">
                  <a:pos x="315" y="487"/>
                </a:cxn>
                <a:cxn ang="0">
                  <a:pos x="371" y="487"/>
                </a:cxn>
                <a:cxn ang="0">
                  <a:pos x="371" y="0"/>
                </a:cxn>
                <a:cxn ang="0">
                  <a:pos x="315" y="0"/>
                </a:cxn>
              </a:cxnLst>
              <a:rect l="0" t="0" r="r" b="b"/>
              <a:pathLst>
                <a:path w="371" h="493">
                  <a:moveTo>
                    <a:pt x="315" y="0"/>
                  </a:moveTo>
                  <a:cubicBezTo>
                    <a:pt x="315" y="174"/>
                    <a:pt x="315" y="174"/>
                    <a:pt x="315" y="174"/>
                  </a:cubicBezTo>
                  <a:cubicBezTo>
                    <a:pt x="282" y="142"/>
                    <a:pt x="236" y="122"/>
                    <a:pt x="186" y="122"/>
                  </a:cubicBezTo>
                  <a:cubicBezTo>
                    <a:pt x="83" y="122"/>
                    <a:pt x="0" y="205"/>
                    <a:pt x="0" y="307"/>
                  </a:cubicBezTo>
                  <a:cubicBezTo>
                    <a:pt x="0" y="410"/>
                    <a:pt x="83" y="493"/>
                    <a:pt x="186" y="493"/>
                  </a:cubicBezTo>
                  <a:cubicBezTo>
                    <a:pt x="224" y="493"/>
                    <a:pt x="259" y="482"/>
                    <a:pt x="289" y="462"/>
                  </a:cubicBezTo>
                  <a:cubicBezTo>
                    <a:pt x="258" y="416"/>
                    <a:pt x="258" y="416"/>
                    <a:pt x="258" y="416"/>
                  </a:cubicBezTo>
                  <a:cubicBezTo>
                    <a:pt x="237" y="430"/>
                    <a:pt x="212" y="438"/>
                    <a:pt x="186" y="438"/>
                  </a:cubicBezTo>
                  <a:cubicBezTo>
                    <a:pt x="114" y="438"/>
                    <a:pt x="55" y="379"/>
                    <a:pt x="55" y="307"/>
                  </a:cubicBezTo>
                  <a:cubicBezTo>
                    <a:pt x="55" y="236"/>
                    <a:pt x="114" y="177"/>
                    <a:pt x="186" y="177"/>
                  </a:cubicBezTo>
                  <a:cubicBezTo>
                    <a:pt x="253" y="177"/>
                    <a:pt x="308" y="228"/>
                    <a:pt x="315" y="294"/>
                  </a:cubicBezTo>
                  <a:cubicBezTo>
                    <a:pt x="315" y="487"/>
                    <a:pt x="315" y="487"/>
                    <a:pt x="315" y="487"/>
                  </a:cubicBezTo>
                  <a:cubicBezTo>
                    <a:pt x="371" y="487"/>
                    <a:pt x="371" y="487"/>
                    <a:pt x="371" y="487"/>
                  </a:cubicBezTo>
                  <a:cubicBezTo>
                    <a:pt x="371" y="0"/>
                    <a:pt x="371" y="0"/>
                    <a:pt x="371" y="0"/>
                  </a:cubicBezTo>
                  <a:lnTo>
                    <a:pt x="3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61" y="338"/>
              <a:ext cx="1110" cy="1118"/>
            </a:xfrm>
            <a:custGeom>
              <a:avLst/>
              <a:gdLst/>
              <a:ahLst/>
              <a:cxnLst>
                <a:cxn ang="0">
                  <a:pos x="315" y="8"/>
                </a:cxn>
                <a:cxn ang="0">
                  <a:pos x="315" y="52"/>
                </a:cxn>
                <a:cxn ang="0">
                  <a:pos x="185" y="0"/>
                </a:cxn>
                <a:cxn ang="0">
                  <a:pos x="0" y="185"/>
                </a:cxn>
                <a:cxn ang="0">
                  <a:pos x="185" y="371"/>
                </a:cxn>
                <a:cxn ang="0">
                  <a:pos x="289" y="340"/>
                </a:cxn>
                <a:cxn ang="0">
                  <a:pos x="258" y="294"/>
                </a:cxn>
                <a:cxn ang="0">
                  <a:pos x="185" y="316"/>
                </a:cxn>
                <a:cxn ang="0">
                  <a:pos x="55" y="185"/>
                </a:cxn>
                <a:cxn ang="0">
                  <a:pos x="185" y="55"/>
                </a:cxn>
                <a:cxn ang="0">
                  <a:pos x="315" y="172"/>
                </a:cxn>
                <a:cxn ang="0">
                  <a:pos x="315" y="365"/>
                </a:cxn>
                <a:cxn ang="0">
                  <a:pos x="370" y="365"/>
                </a:cxn>
                <a:cxn ang="0">
                  <a:pos x="370" y="8"/>
                </a:cxn>
                <a:cxn ang="0">
                  <a:pos x="315" y="8"/>
                </a:cxn>
              </a:cxnLst>
              <a:rect l="0" t="0" r="r" b="b"/>
              <a:pathLst>
                <a:path w="370" h="371">
                  <a:moveTo>
                    <a:pt x="315" y="8"/>
                  </a:moveTo>
                  <a:cubicBezTo>
                    <a:pt x="315" y="52"/>
                    <a:pt x="315" y="52"/>
                    <a:pt x="315" y="52"/>
                  </a:cubicBezTo>
                  <a:cubicBezTo>
                    <a:pt x="281" y="20"/>
                    <a:pt x="236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288"/>
                    <a:pt x="83" y="371"/>
                    <a:pt x="185" y="371"/>
                  </a:cubicBezTo>
                  <a:cubicBezTo>
                    <a:pt x="224" y="371"/>
                    <a:pt x="259" y="360"/>
                    <a:pt x="289" y="340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37" y="308"/>
                    <a:pt x="212" y="316"/>
                    <a:pt x="185" y="316"/>
                  </a:cubicBezTo>
                  <a:cubicBezTo>
                    <a:pt x="113" y="316"/>
                    <a:pt x="55" y="257"/>
                    <a:pt x="55" y="185"/>
                  </a:cubicBezTo>
                  <a:cubicBezTo>
                    <a:pt x="55" y="114"/>
                    <a:pt x="113" y="55"/>
                    <a:pt x="185" y="55"/>
                  </a:cubicBezTo>
                  <a:cubicBezTo>
                    <a:pt x="253" y="55"/>
                    <a:pt x="308" y="106"/>
                    <a:pt x="315" y="172"/>
                  </a:cubicBezTo>
                  <a:cubicBezTo>
                    <a:pt x="315" y="365"/>
                    <a:pt x="315" y="365"/>
                    <a:pt x="315" y="365"/>
                  </a:cubicBezTo>
                  <a:cubicBezTo>
                    <a:pt x="370" y="365"/>
                    <a:pt x="370" y="365"/>
                    <a:pt x="370" y="365"/>
                  </a:cubicBezTo>
                  <a:cubicBezTo>
                    <a:pt x="370" y="8"/>
                    <a:pt x="370" y="8"/>
                    <a:pt x="370" y="8"/>
                  </a:cubicBezTo>
                  <a:lnTo>
                    <a:pt x="315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endParaRPr>
            </a:p>
          </p:txBody>
        </p:sp>
      </p:grp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7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defTabSz="410765" hangingPunct="0"/>
            <a:r>
              <a:rPr lang="en-GB" kern="0" smtClean="0">
                <a:solidFill>
                  <a:prstClr val="white"/>
                </a:solidFill>
                <a:sym typeface="Helvetica Light"/>
              </a:rPr>
              <a:t>Presentation footer 10PT. Please add the relevant country to the footer.</a:t>
            </a:r>
            <a:endParaRPr lang="en-GB" kern="0" dirty="0">
              <a:solidFill>
                <a:prstClr val="white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5820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24414-157C-4E69-A9F5-19F03774F561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footer 10PT. Please add the relevant country to the footer.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655F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69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 defTabSz="410765" hangingPunct="0"/>
            <a:fld id="{DFB5A2FC-F01D-4334-B405-876FBDB2F17B}" type="datetime1">
              <a:rPr lang="en-GB" sz="2400" kern="0" smtClean="0">
                <a:solidFill>
                  <a:srgbClr val="000000"/>
                </a:solidFill>
                <a:sym typeface="Helvetica Light"/>
              </a:rPr>
              <a:pPr algn="ctr" defTabSz="410765" hangingPunct="0"/>
              <a:t>15/06/2018</a:t>
            </a:fld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410765" hangingPunct="0"/>
            <a:r>
              <a:rPr lang="en-GB" sz="2400" kern="0" smtClean="0">
                <a:solidFill>
                  <a:srgbClr val="000000"/>
                </a:solidFill>
                <a:sym typeface="Helvetica Light"/>
              </a:rPr>
              <a:t>Presentation footer 10PT. Please add the relevant country to the footer.</a:t>
            </a:r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9784" y="6385026"/>
            <a:ext cx="394017" cy="307775"/>
          </a:xfrm>
        </p:spPr>
        <p:txBody>
          <a:bodyPr/>
          <a:lstStyle/>
          <a:p>
            <a:pPr hangingPunct="0"/>
            <a:fld id="{1ED2235E-0982-3B42-A838-A74550CD4449}" type="slidenum">
              <a:rPr lang="en-GB" kern="0" smtClean="0"/>
              <a:pPr hangingPunct="0"/>
              <a:t>‹Nº›</a:t>
            </a:fld>
            <a:endParaRPr lang="en-GB" kern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19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2" y="1723878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6" y="3429008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20" y="3429008"/>
            <a:ext cx="1510613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algn="ctr" defTabSz="410765" hangingPunct="0"/>
            <a:fld id="{8B377B34-6D7B-4E8C-BE0C-57CEA27E5C89}" type="datetime1">
              <a:rPr lang="en-GB" kern="0" smtClean="0">
                <a:solidFill>
                  <a:srgbClr val="000000"/>
                </a:solidFill>
                <a:sym typeface="Helvetica Light"/>
              </a:rPr>
              <a:pPr algn="ctr" defTabSz="410765" hangingPunct="0"/>
              <a:t>15/06/2018</a:t>
            </a:fld>
            <a:endParaRPr lang="en-GB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116" y="5536544"/>
            <a:ext cx="3075759" cy="6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2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algn="ctr" defTabSz="410765" hangingPunct="0"/>
            <a:fld id="{521C9995-6F84-40C7-A1DC-4AD0AE1E539B}" type="datetime1">
              <a:rPr lang="en-GB" sz="2400" kern="0" smtClean="0">
                <a:solidFill>
                  <a:srgbClr val="000000"/>
                </a:solidFill>
                <a:sym typeface="Helvetica Light"/>
              </a:rPr>
              <a:pPr algn="ctr" defTabSz="410765" hangingPunct="0"/>
              <a:t>15/06/2018</a:t>
            </a:fld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6" y="6264005"/>
            <a:ext cx="8381999" cy="1538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algn="ctr" defTabSz="410765" hangingPunct="0"/>
            <a:r>
              <a:rPr lang="en-GB" sz="2400" kern="0" smtClean="0">
                <a:solidFill>
                  <a:srgbClr val="000000"/>
                </a:solidFill>
                <a:sym typeface="Helvetica Light"/>
              </a:rPr>
              <a:t>España</a:t>
            </a:r>
            <a:endParaRPr lang="en-GB" sz="24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9784" y="6394259"/>
            <a:ext cx="394017" cy="28930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hangingPunct="0"/>
            <a:fld id="{1ED2235E-0982-3B42-A838-A74550CD4449}" type="slidenum">
              <a:rPr lang="en-GB" kern="0" smtClean="0"/>
              <a:pPr hangingPunct="0"/>
              <a:t>‹Nº›</a:t>
            </a:fld>
            <a:endParaRPr lang="en-GB" kern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6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120" y="689732"/>
            <a:ext cx="1895417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15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Messag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212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410765" hangingPunct="0"/>
            <a:fld id="{5B435024-75F1-4D5F-9C7A-DEE128261E9F}" type="datetime1">
              <a:rPr lang="en-GB" sz="2400" kern="0" smtClean="0">
                <a:solidFill>
                  <a:srgbClr val="FFFFFF"/>
                </a:solidFill>
                <a:sym typeface="Helvetica Light"/>
              </a:rPr>
              <a:pPr algn="ctr" defTabSz="410765" hangingPunct="0"/>
              <a:t>15/06/2018</a:t>
            </a:fld>
            <a:endParaRPr lang="en-GB" sz="2400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826" y="6264005"/>
            <a:ext cx="8381999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defTabSz="410765" hangingPunct="0"/>
            <a:r>
              <a:rPr lang="en-GB" sz="2400" kern="0" smtClean="0">
                <a:solidFill>
                  <a:srgbClr val="FFFFFF"/>
                </a:solidFill>
                <a:sym typeface="Helvetica Light"/>
              </a:rPr>
              <a:t>España</a:t>
            </a:r>
            <a:endParaRPr lang="en-GB" sz="2400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9784" y="6385026"/>
            <a:ext cx="394017" cy="307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hangingPunct="0"/>
            <a:fld id="{1ED2235E-0982-3B42-A838-A74550CD4449}" type="slidenum">
              <a:rPr lang="en-GB" kern="0" smtClean="0">
                <a:solidFill>
                  <a:srgbClr val="FFFFFF"/>
                </a:solidFill>
              </a:rPr>
              <a:pPr hangingPunct="0"/>
              <a:t>‹Nº›</a:t>
            </a:fld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58282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3585F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358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2894" y="6446580"/>
            <a:ext cx="270907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101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5A2FC-F01D-4334-B405-876FBDB2F17B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footer 10PT. Please add the relevant country to the footer.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3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9E4AF-917C-46D7-A0D3-72FB2CE82749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footer 10PT. Please add the relevant country to the footer.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11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s-ES" noProof="0" smtClean="0"/>
              <a:t>Haga clic para modificar el estilo de título del patrón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13E7F-80BA-42CA-A79E-70006BACF71F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15/06/2018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footer 10PT. Please add the relevant country to the footer.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2235E-0982-3B42-A838-A74550CD444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6C6C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C6C6C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19" y="689732"/>
            <a:ext cx="1895417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0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17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1" cy="13255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tIns="60959" rIns="60959" bIns="6095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tIns="60959" rIns="60959" bIns="6095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0959784" y="6385026"/>
            <a:ext cx="394017" cy="307775"/>
          </a:xfrm>
          <a:prstGeom prst="rect">
            <a:avLst/>
          </a:prstGeom>
          <a:ln w="3175">
            <a:miter lim="400000"/>
          </a:ln>
        </p:spPr>
        <p:txBody>
          <a:bodyPr wrap="none" lIns="60959" tIns="60959" rIns="60959" bIns="60959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3357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0436" marR="0" indent="-220436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00075" marR="0" indent="-257175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94409" marR="0" indent="-308609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716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7145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0574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4003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7432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0861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1" cy="13255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tIns="60959" rIns="60959" bIns="6095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tIns="60959" rIns="60959" bIns="6095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0959784" y="6385026"/>
            <a:ext cx="394017" cy="307775"/>
          </a:xfrm>
          <a:prstGeom prst="rect">
            <a:avLst/>
          </a:prstGeom>
          <a:ln w="3175">
            <a:miter lim="400000"/>
          </a:ln>
        </p:spPr>
        <p:txBody>
          <a:bodyPr wrap="none" lIns="60959" tIns="60959" rIns="60959" bIns="60959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20686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0436" marR="0" indent="-220436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00075" marR="0" indent="-257175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94409" marR="0" indent="-308609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716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7145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0574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4003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7432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0861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199" y="365124"/>
            <a:ext cx="10515602" cy="1325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8" tIns="60958" rIns="60958" bIns="6095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199" y="1825623"/>
            <a:ext cx="10515602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8" tIns="60958" rIns="60958" bIns="6095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0959786" y="6385027"/>
            <a:ext cx="394015" cy="307773"/>
          </a:xfrm>
          <a:prstGeom prst="rect">
            <a:avLst/>
          </a:prstGeom>
          <a:ln w="12700">
            <a:miter lim="400000"/>
          </a:ln>
        </p:spPr>
        <p:txBody>
          <a:bodyPr wrap="none" lIns="60958" tIns="60958" rIns="60958" bIns="60958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>
              <a:defRPr/>
            </a:pPr>
            <a:fld id="{86CB4B4D-7CA3-9044-876B-883B54F8677D}" type="slidenum">
              <a:rPr lang="es-ES" kern="0" smtClean="0"/>
              <a:pPr hangingPunct="0">
                <a:defRPr/>
              </a:pPr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414922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0435" marR="0" indent="-220435" algn="l" defTabSz="914400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00075" marR="0" indent="-257175" algn="l" defTabSz="914400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94409" marR="0" indent="-308609" algn="l" defTabSz="914400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71600" marR="0" indent="-342900" algn="l" defTabSz="914400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714500" marR="0" indent="-342900" algn="l" defTabSz="914400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057400" marR="0" indent="-342900" algn="l" defTabSz="914400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400300" marR="0" indent="-342900" algn="l" defTabSz="914400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743200" marR="0" indent="-342900" algn="l" defTabSz="914400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086100" marR="0" indent="-342900" algn="l" defTabSz="914400" rtl="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1" cy="13255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tIns="60959" rIns="60959" bIns="6095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959" tIns="60959" rIns="60959" bIns="6095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0959784" y="6385026"/>
            <a:ext cx="394017" cy="307775"/>
          </a:xfrm>
          <a:prstGeom prst="rect">
            <a:avLst/>
          </a:prstGeom>
          <a:ln w="3175">
            <a:miter lim="400000"/>
          </a:ln>
        </p:spPr>
        <p:txBody>
          <a:bodyPr wrap="none" lIns="60959" tIns="60959" rIns="60959" bIns="60959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es-ES" kern="0" smtClean="0"/>
              <a:pPr hangingPunct="0"/>
              <a:t>‹Nº›</a:t>
            </a:fld>
            <a:endParaRPr lang="es-ES" kern="0"/>
          </a:p>
        </p:txBody>
      </p:sp>
    </p:spTree>
    <p:extLst>
      <p:ext uri="{BB962C8B-B14F-4D97-AF65-F5344CB8AC3E}">
        <p14:creationId xmlns:p14="http://schemas.microsoft.com/office/powerpoint/2010/main" val="95575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0436" marR="0" indent="-220436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00075" marR="0" indent="-257175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94409" marR="0" indent="-308609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3716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7145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0574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4003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7432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086100" marR="0" indent="-342900" algn="l" defTabSz="914400" latinLnBrk="0">
        <a:lnSpc>
          <a:spcPct val="90000"/>
        </a:lnSpc>
        <a:spcBef>
          <a:spcPts val="975"/>
        </a:spcBef>
        <a:spcAft>
          <a:spcPts val="0"/>
        </a:spcAft>
        <a:buClrTx/>
        <a:buSzPct val="100000"/>
        <a:buFont typeface="Arial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6.png"/><Relationship Id="rId3" Type="http://schemas.openxmlformats.org/officeDocument/2006/relationships/image" Target="../media/image21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1.xml"/><Relationship Id="rId11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microsoft.com/office/2007/relationships/diagramDrawing" Target="../diagrams/drawing1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1.xml"/><Relationship Id="rId4" Type="http://schemas.openxmlformats.org/officeDocument/2006/relationships/image" Target="../media/image20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eg"/><Relationship Id="rId11" Type="http://schemas.openxmlformats.org/officeDocument/2006/relationships/image" Target="../media/image45.png"/><Relationship Id="rId5" Type="http://schemas.openxmlformats.org/officeDocument/2006/relationships/image" Target="../media/image40.jpeg"/><Relationship Id="rId10" Type="http://schemas.openxmlformats.org/officeDocument/2006/relationships/image" Target="../media/image22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77" r="243" b="1038"/>
          <a:stretch/>
        </p:blipFill>
        <p:spPr>
          <a:xfrm>
            <a:off x="-2" y="0"/>
            <a:ext cx="12192002" cy="6309783"/>
          </a:xfrm>
          <a:prstGeom prst="rect">
            <a:avLst/>
          </a:prstGeom>
        </p:spPr>
      </p:pic>
      <p:sp>
        <p:nvSpPr>
          <p:cNvPr id="651" name="Rectángulo"/>
          <p:cNvSpPr/>
          <p:nvPr/>
        </p:nvSpPr>
        <p:spPr>
          <a:xfrm>
            <a:off x="-2" y="6309784"/>
            <a:ext cx="12192003" cy="548217"/>
          </a:xfrm>
          <a:prstGeom prst="rect">
            <a:avLst/>
          </a:prstGeom>
          <a:solidFill>
            <a:srgbClr val="FF186F"/>
          </a:solidFill>
          <a:ln w="12700">
            <a:miter lim="400000"/>
          </a:ln>
        </p:spPr>
        <p:txBody>
          <a:bodyPr lIns="60959" rIns="60959" anchor="ctr"/>
          <a:lstStyle/>
          <a:p>
            <a:pPr algn="ctr" defTabSz="914377">
              <a:defRPr sz="1300">
                <a:solidFill>
                  <a:srgbClr val="FFFFFF"/>
                </a:solidFill>
              </a:defRPr>
            </a:pPr>
            <a:endParaRPr sz="1733"/>
          </a:p>
        </p:txBody>
      </p:sp>
      <p:grpSp>
        <p:nvGrpSpPr>
          <p:cNvPr id="656" name="Grupo"/>
          <p:cNvGrpSpPr/>
          <p:nvPr/>
        </p:nvGrpSpPr>
        <p:grpSpPr>
          <a:xfrm>
            <a:off x="-264696" y="1063038"/>
            <a:ext cx="12192004" cy="4674772"/>
            <a:chOff x="0" y="0"/>
            <a:chExt cx="9144001" cy="3506077"/>
          </a:xfrm>
        </p:grpSpPr>
        <p:sp>
          <p:nvSpPr>
            <p:cNvPr id="652" name="Gas Natural Vehicular"/>
            <p:cNvSpPr txBox="1"/>
            <p:nvPr/>
          </p:nvSpPr>
          <p:spPr>
            <a:xfrm>
              <a:off x="0" y="322243"/>
              <a:ext cx="9144001" cy="1000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defRPr sz="5900">
                  <a:solidFill>
                    <a:srgbClr val="FF186F"/>
                  </a:solidFill>
                </a:defRPr>
              </a:lvl1pPr>
            </a:lstStyle>
            <a:p>
              <a:r>
                <a:rPr lang="es-ES" sz="7866" dirty="0" smtClean="0">
                  <a:solidFill>
                    <a:schemeClr val="bg1"/>
                  </a:solidFill>
                </a:rPr>
                <a:t>Jornadas ALDEFE</a:t>
              </a:r>
              <a:endParaRPr sz="7866" dirty="0">
                <a:solidFill>
                  <a:schemeClr val="bg1"/>
                </a:solidFill>
              </a:endParaRPr>
            </a:p>
          </p:txBody>
        </p:sp>
        <p:sp>
          <p:nvSpPr>
            <p:cNvPr id="653" name="Movilidad Sostenible"/>
            <p:cNvSpPr txBox="1"/>
            <p:nvPr/>
          </p:nvSpPr>
          <p:spPr>
            <a:xfrm>
              <a:off x="1144588" y="0"/>
              <a:ext cx="6854826" cy="342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lnSpc>
                  <a:spcPts val="2600"/>
                </a:lnSpc>
                <a:defRPr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lvl1pPr>
            </a:lstStyle>
            <a:p>
              <a:endParaRPr sz="2400" dirty="0"/>
            </a:p>
          </p:txBody>
        </p:sp>
        <p:sp>
          <p:nvSpPr>
            <p:cNvPr id="654" name="Rectángulo"/>
            <p:cNvSpPr/>
            <p:nvPr/>
          </p:nvSpPr>
          <p:spPr>
            <a:xfrm rot="5400000" flipH="1">
              <a:off x="4555335" y="1375477"/>
              <a:ext cx="88895" cy="3254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defTabSz="914377">
                <a:defRPr sz="13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655" name="Transporte Urbano, Interurbano y Recogida de Residuos"/>
            <p:cNvSpPr txBox="1"/>
            <p:nvPr/>
          </p:nvSpPr>
          <p:spPr>
            <a:xfrm>
              <a:off x="3312892" y="3182384"/>
              <a:ext cx="2573780" cy="3236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60959" tIns="60959" rIns="60959" bIns="60959" numCol="1" anchor="t">
              <a:spAutoFit/>
            </a:bodyPr>
            <a:lstStyle>
              <a:lvl1pPr algn="ctr" defTabSz="685800">
                <a:lnSpc>
                  <a:spcPts val="2600"/>
                </a:lnSpc>
                <a:defRPr sz="1500"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lvl1pPr>
            </a:lstStyle>
            <a:p>
              <a:r>
                <a:rPr lang="es-ES" sz="2000" dirty="0" smtClean="0"/>
                <a:t>Desarrollo Comercial </a:t>
              </a:r>
              <a:r>
                <a:rPr lang="es-ES" sz="2000" dirty="0" err="1" smtClean="0"/>
                <a:t>Enel</a:t>
              </a:r>
              <a:r>
                <a:rPr lang="es-ES" sz="2000" dirty="0" smtClean="0"/>
                <a:t>-X </a:t>
              </a:r>
              <a:endParaRPr sz="2000" dirty="0"/>
            </a:p>
          </p:txBody>
        </p:sp>
      </p:grpSp>
      <p:pic>
        <p:nvPicPr>
          <p:cNvPr id="657" name="image.png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967" y="6294967"/>
            <a:ext cx="1634067" cy="53551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369"/>
          <p:cNvSpPr/>
          <p:nvPr/>
        </p:nvSpPr>
        <p:spPr>
          <a:xfrm>
            <a:off x="1327681" y="3533963"/>
            <a:ext cx="9235155" cy="628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pPr>
            <a:r>
              <a:rPr lang="es-ES" sz="3600" kern="0" dirty="0" smtClean="0">
                <a:solidFill>
                  <a:srgbClr val="FFFFFF"/>
                </a:solidFill>
                <a:latin typeface="Univers LT Std 45 Light"/>
                <a:ea typeface="Arial"/>
                <a:cs typeface="Arial"/>
                <a:sym typeface="Arial"/>
              </a:rPr>
              <a:t>El gas natural como combustible profesional para el transporte 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LT Std 45 Ligh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342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66"/>
          <p:cNvSpPr/>
          <p:nvPr/>
        </p:nvSpPr>
        <p:spPr>
          <a:xfrm>
            <a:off x="0" y="1"/>
            <a:ext cx="12220278" cy="1588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n 1" descr="ca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8" y="-1"/>
            <a:ext cx="12192000" cy="1588169"/>
          </a:xfrm>
          <a:prstGeom prst="rect">
            <a:avLst/>
          </a:prstGeom>
        </p:spPr>
      </p:pic>
      <p:sp>
        <p:nvSpPr>
          <p:cNvPr id="369" name="Shape 369"/>
          <p:cNvSpPr/>
          <p:nvPr/>
        </p:nvSpPr>
        <p:spPr>
          <a:xfrm>
            <a:off x="398145" y="251141"/>
            <a:ext cx="10232034" cy="628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defTabSz="412750" hangingPunct="0">
              <a:lnSpc>
                <a:spcPct val="90000"/>
              </a:lnSpc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pPr>
            <a:r>
              <a:rPr lang="es-ES" sz="2700" b="1" kern="0" dirty="0" smtClean="0">
                <a:solidFill>
                  <a:srgbClr val="FFFFFF"/>
                </a:solidFill>
                <a:latin typeface="Univers LT Std 45 Light"/>
                <a:ea typeface="Arial"/>
                <a:cs typeface="Arial"/>
                <a:sym typeface="Arial"/>
              </a:rPr>
              <a:t>Caso de éxito: Nuevas Relaciones de Colaboración</a:t>
            </a:r>
            <a:endParaRPr lang="es-ES" sz="2700" b="1" kern="0" dirty="0">
              <a:solidFill>
                <a:srgbClr val="FFFFFF"/>
              </a:solidFill>
              <a:latin typeface="Univers LT Std 45 Light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-14198" y="-1"/>
            <a:ext cx="56557" cy="1130301"/>
          </a:xfrm>
          <a:prstGeom prst="rect">
            <a:avLst/>
          </a:prstGeom>
          <a:solidFill>
            <a:srgbClr val="0554FA"/>
          </a:solidFill>
          <a:ln w="3175">
            <a:miter lim="400000"/>
          </a:ln>
        </p:spPr>
        <p:txBody>
          <a:bodyPr lIns="25399" tIns="25399" rIns="25399" bIns="25399" anchor="ctr"/>
          <a:lstStyle/>
          <a:p>
            <a:pPr algn="ctr" defTabSz="412749" hangingPunct="0">
              <a:defRPr sz="2400"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29242" y="4294775"/>
            <a:ext cx="23511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vers LT Std 45 Light"/>
              </a:rPr>
              <a:t>Plan de Movilidad hacía una logística sostenible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vers LT Std 45 Light"/>
              </a:rPr>
              <a:t>Objetivo en 5 años: 80% de la flota sea GNL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nivers LT Std 45 Light"/>
              </a:rPr>
              <a:t>Reducción huella de  carbono y aumento de RSC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Univers LT Std 45 Ligh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086331" y="1864934"/>
            <a:ext cx="250350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Contrato a largo plazo garantizado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Ubicación estratégica para </a:t>
            </a:r>
            <a:r>
              <a:rPr lang="es-E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gasinera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Posicionamiento como flota sostenible: 16 camiones GNL con el objetivo de 40 en 2020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30" y="5381887"/>
            <a:ext cx="1121006" cy="235902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43202198"/>
              </p:ext>
            </p:extLst>
          </p:nvPr>
        </p:nvGraphicFramePr>
        <p:xfrm>
          <a:off x="2240264" y="1813377"/>
          <a:ext cx="7711472" cy="515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34" y="5463788"/>
            <a:ext cx="1161974" cy="244523"/>
          </a:xfrm>
          <a:prstGeom prst="rect">
            <a:avLst/>
          </a:prstGeom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85" y="5831601"/>
            <a:ext cx="926748" cy="54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/>
          <p:cNvSpPr/>
          <p:nvPr/>
        </p:nvSpPr>
        <p:spPr>
          <a:xfrm>
            <a:off x="4738255" y="4125781"/>
            <a:ext cx="2898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s-ES" b="1" dirty="0" smtClean="0">
                <a:solidFill>
                  <a:prstClr val="black"/>
                </a:solidFill>
                <a:latin typeface="Calibri"/>
              </a:rPr>
              <a:t>CADENA DE SUMINISTRO MAS EFICIENTE Y SOSTENIBLE</a:t>
            </a:r>
            <a:endParaRPr lang="es-E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Resultado de imagen de TRANSCENTRO MARI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31" y="2291315"/>
            <a:ext cx="1455805" cy="3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380"/>
          <p:cNvSpPr/>
          <p:nvPr/>
        </p:nvSpPr>
        <p:spPr>
          <a:xfrm>
            <a:off x="8786259" y="4125781"/>
            <a:ext cx="2487918" cy="1181529"/>
          </a:xfrm>
          <a:prstGeom prst="rect">
            <a:avLst/>
          </a:prstGeom>
          <a:ln w="12700">
            <a:solidFill>
              <a:srgbClr val="0555FA"/>
            </a:solidFill>
            <a:prstDash val="dash"/>
            <a:miter lim="400000"/>
          </a:ln>
        </p:spPr>
        <p:txBody>
          <a:bodyPr lIns="35719" tIns="35719" rIns="35719" bIns="35719" anchor="ctr"/>
          <a:lstStyle/>
          <a:p>
            <a:pPr algn="ctr" defTabSz="410765" hangingPunct="0">
              <a:defRPr sz="2200">
                <a:solidFill>
                  <a:srgbClr val="FFFFFF"/>
                </a:solidFill>
              </a:defRPr>
            </a:pPr>
            <a:endParaRPr sz="165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" name="Línea"/>
          <p:cNvSpPr/>
          <p:nvPr/>
        </p:nvSpPr>
        <p:spPr>
          <a:xfrm>
            <a:off x="2086332" y="5434255"/>
            <a:ext cx="1446102" cy="183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52"/>
                </a:moveTo>
                <a:lnTo>
                  <a:pt x="27" y="21600"/>
                </a:lnTo>
                <a:cubicBezTo>
                  <a:pt x="18" y="14400"/>
                  <a:pt x="9" y="7200"/>
                  <a:pt x="0" y="0"/>
                </a:cubicBezTo>
              </a:path>
            </a:pathLst>
          </a:custGeom>
          <a:ln w="6350">
            <a:solidFill>
              <a:srgbClr val="FF5A0F"/>
            </a:solidFill>
            <a:headEnd type="oval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5A0F"/>
              </a:solidFill>
            </a:endParaRPr>
          </a:p>
        </p:txBody>
      </p:sp>
      <p:sp>
        <p:nvSpPr>
          <p:cNvPr id="20" name="Shape 380"/>
          <p:cNvSpPr/>
          <p:nvPr/>
        </p:nvSpPr>
        <p:spPr>
          <a:xfrm>
            <a:off x="2058210" y="1834039"/>
            <a:ext cx="2487918" cy="1233897"/>
          </a:xfrm>
          <a:prstGeom prst="rect">
            <a:avLst/>
          </a:prstGeom>
          <a:ln w="12700">
            <a:solidFill>
              <a:srgbClr val="FF0F64"/>
            </a:solidFill>
            <a:prstDash val="dash"/>
            <a:miter lim="400000"/>
          </a:ln>
        </p:spPr>
        <p:txBody>
          <a:bodyPr lIns="35719" tIns="35719" rIns="35719" bIns="35719" anchor="ctr"/>
          <a:lstStyle/>
          <a:p>
            <a:pPr algn="ctr" defTabSz="410765" hangingPunct="0">
              <a:defRPr sz="2200">
                <a:solidFill>
                  <a:srgbClr val="FFFFFF"/>
                </a:solidFill>
              </a:defRPr>
            </a:pPr>
            <a:endParaRPr sz="165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2" name="Línea"/>
          <p:cNvSpPr/>
          <p:nvPr/>
        </p:nvSpPr>
        <p:spPr>
          <a:xfrm flipV="1">
            <a:off x="4561632" y="2434867"/>
            <a:ext cx="825451" cy="8643"/>
          </a:xfrm>
          <a:prstGeom prst="line">
            <a:avLst/>
          </a:prstGeom>
          <a:ln w="6350">
            <a:solidFill>
              <a:srgbClr val="FF0F64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380"/>
          <p:cNvSpPr/>
          <p:nvPr/>
        </p:nvSpPr>
        <p:spPr>
          <a:xfrm>
            <a:off x="960834" y="4237980"/>
            <a:ext cx="2487918" cy="1181529"/>
          </a:xfrm>
          <a:prstGeom prst="rect">
            <a:avLst/>
          </a:prstGeom>
          <a:ln w="12700">
            <a:solidFill>
              <a:srgbClr val="FF5A0F"/>
            </a:solidFill>
            <a:prstDash val="dash"/>
            <a:miter lim="400000"/>
          </a:ln>
        </p:spPr>
        <p:txBody>
          <a:bodyPr lIns="35719" tIns="35719" rIns="35719" bIns="35719" anchor="ctr"/>
          <a:lstStyle/>
          <a:p>
            <a:pPr algn="ctr" defTabSz="410765" hangingPunct="0">
              <a:defRPr sz="2200">
                <a:solidFill>
                  <a:srgbClr val="FFFFFF"/>
                </a:solidFill>
              </a:defRPr>
            </a:pPr>
            <a:endParaRPr sz="165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4" name="Línea"/>
          <p:cNvSpPr/>
          <p:nvPr/>
        </p:nvSpPr>
        <p:spPr>
          <a:xfrm flipH="1">
            <a:off x="8638203" y="5305110"/>
            <a:ext cx="1392014" cy="312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52"/>
                </a:moveTo>
                <a:lnTo>
                  <a:pt x="27" y="21600"/>
                </a:lnTo>
                <a:cubicBezTo>
                  <a:pt x="18" y="14400"/>
                  <a:pt x="9" y="7200"/>
                  <a:pt x="0" y="0"/>
                </a:cubicBezTo>
              </a:path>
            </a:pathLst>
          </a:custGeom>
          <a:ln w="6350">
            <a:solidFill>
              <a:srgbClr val="0555FA"/>
            </a:solidFill>
            <a:headEnd type="oval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" name="Rectángulo 12"/>
          <p:cNvSpPr/>
          <p:nvPr/>
        </p:nvSpPr>
        <p:spPr>
          <a:xfrm>
            <a:off x="8886311" y="4297831"/>
            <a:ext cx="228781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Consumo de gas natural garantizado a largo plazo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Ampliar red de </a:t>
            </a:r>
            <a:r>
              <a:rPr lang="es-E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gasineras</a:t>
            </a:r>
            <a:endParaRPr lang="es-ES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Incentivo para repostaje de terceros</a:t>
            </a:r>
          </a:p>
        </p:txBody>
      </p:sp>
    </p:spTree>
    <p:extLst>
      <p:ext uri="{BB962C8B-B14F-4D97-AF65-F5344CB8AC3E}">
        <p14:creationId xmlns:p14="http://schemas.microsoft.com/office/powerpoint/2010/main" val="312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28278" y="1519690"/>
            <a:ext cx="7332532" cy="532925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2400">
                <a:solidFill>
                  <a:srgbClr val="FFFFFF"/>
                </a:solidFill>
              </a:defRPr>
            </a:pPr>
            <a:endParaRPr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205" name="shutterstock_519294493.jpg"/>
          <p:cNvPicPr>
            <a:picLocks/>
          </p:cNvPicPr>
          <p:nvPr/>
        </p:nvPicPr>
        <p:blipFill>
          <a:blip r:embed="rId3">
            <a:extLst/>
          </a:blip>
          <a:srcRect t="81003" r="16666"/>
          <a:stretch>
            <a:fillRect/>
          </a:stretch>
        </p:blipFill>
        <p:spPr>
          <a:xfrm>
            <a:off x="-1749" y="-19050"/>
            <a:ext cx="12195536" cy="154639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-14067" y="-47018"/>
            <a:ext cx="12225198" cy="1526712"/>
          </a:xfrm>
          <a:prstGeom prst="rect">
            <a:avLst/>
          </a:prstGeom>
          <a:gradFill>
            <a:gsLst>
              <a:gs pos="0">
                <a:srgbClr val="000000">
                  <a:alpha val="42684"/>
                </a:srgbClr>
              </a:gs>
              <a:gs pos="100000">
                <a:srgbClr val="000000">
                  <a:alpha val="0"/>
                </a:srgbClr>
              </a:gs>
            </a:gsLst>
            <a:path>
              <a:fillToRect l="46961" t="67188" r="53038" b="32811"/>
            </a:path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65" hangingPunct="0">
              <a:defRPr/>
            </a:pPr>
            <a:endParaRPr sz="24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-1" y="-1"/>
            <a:ext cx="56557" cy="1130301"/>
          </a:xfrm>
          <a:prstGeom prst="rect">
            <a:avLst/>
          </a:prstGeom>
          <a:solidFill>
            <a:srgbClr val="0554F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2749" hangingPunct="0">
              <a:defRPr sz="2400"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485341" y="6411800"/>
            <a:ext cx="796693" cy="187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sz="10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342900" hangingPunct="0">
              <a:defRPr/>
            </a:pPr>
            <a:r>
              <a:rPr sz="750" kern="0"/>
              <a:t>Fuente: UE 2016</a:t>
            </a:r>
          </a:p>
        </p:txBody>
      </p:sp>
      <p:sp>
        <p:nvSpPr>
          <p:cNvPr id="209" name="Shape 209"/>
          <p:cNvSpPr/>
          <p:nvPr/>
        </p:nvSpPr>
        <p:spPr>
          <a:xfrm>
            <a:off x="433527" y="746039"/>
            <a:ext cx="8104759" cy="534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399" tIns="25399" rIns="25399" bIns="25399" anchor="ctr">
            <a:normAutofit/>
          </a:bodyPr>
          <a:lstStyle>
            <a:lvl1pPr algn="l" defTabSz="550332">
              <a:lnSpc>
                <a:spcPct val="81000"/>
              </a:lnSpc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lvl1pPr>
          </a:lstStyle>
          <a:p>
            <a:pPr defTabSz="412749" hangingPunct="0">
              <a:defRPr/>
            </a:pPr>
            <a:r>
              <a:rPr lang="es-ES" sz="3825" kern="0" dirty="0" smtClean="0"/>
              <a:t>El</a:t>
            </a:r>
            <a:r>
              <a:rPr sz="3825" kern="0" dirty="0" smtClean="0"/>
              <a:t> </a:t>
            </a:r>
            <a:r>
              <a:rPr lang="es-ES" sz="3825" kern="0" dirty="0"/>
              <a:t>s</a:t>
            </a:r>
            <a:r>
              <a:rPr sz="3825" kern="0" dirty="0" err="1" smtClean="0"/>
              <a:t>ector</a:t>
            </a:r>
            <a:r>
              <a:rPr sz="3825" kern="0" dirty="0" smtClean="0"/>
              <a:t> </a:t>
            </a:r>
            <a:r>
              <a:rPr sz="3825" kern="0" dirty="0"/>
              <a:t>del </a:t>
            </a:r>
            <a:r>
              <a:rPr sz="3825" kern="0" dirty="0" err="1" smtClean="0"/>
              <a:t>transporte</a:t>
            </a:r>
            <a:r>
              <a:rPr lang="es-ES" sz="3825" kern="0" dirty="0" smtClean="0"/>
              <a:t> y la energía</a:t>
            </a:r>
            <a:endParaRPr sz="3825" kern="0" dirty="0"/>
          </a:p>
        </p:txBody>
      </p:sp>
      <p:grpSp>
        <p:nvGrpSpPr>
          <p:cNvPr id="6" name="Grupo 5"/>
          <p:cNvGrpSpPr/>
          <p:nvPr/>
        </p:nvGrpSpPr>
        <p:grpSpPr>
          <a:xfrm>
            <a:off x="696982" y="2865677"/>
            <a:ext cx="6567956" cy="3210289"/>
            <a:chOff x="631531" y="2549676"/>
            <a:chExt cx="11273391" cy="5910049"/>
          </a:xfrm>
        </p:grpSpPr>
        <p:grpSp>
          <p:nvGrpSpPr>
            <p:cNvPr id="222" name="Group 222"/>
            <p:cNvGrpSpPr/>
            <p:nvPr/>
          </p:nvGrpSpPr>
          <p:grpSpPr>
            <a:xfrm>
              <a:off x="7504103" y="7260267"/>
              <a:ext cx="3805617" cy="1199458"/>
              <a:chOff x="0" y="-93970"/>
              <a:chExt cx="3805616" cy="1199456"/>
            </a:xfrm>
          </p:grpSpPr>
          <p:sp>
            <p:nvSpPr>
              <p:cNvPr id="210" name="Shape 210"/>
              <p:cNvSpPr/>
              <p:nvPr/>
            </p:nvSpPr>
            <p:spPr>
              <a:xfrm>
                <a:off x="218885" y="611475"/>
                <a:ext cx="1576570" cy="4940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spcBef>
                    <a:spcPts val="1600"/>
                  </a:spcBef>
                  <a:defRPr sz="1700">
                    <a:solidFill>
                      <a:srgbClr val="052072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spcBef>
                    <a:spcPts val="1200"/>
                  </a:spcBef>
                  <a:defRPr/>
                </a:pPr>
                <a:r>
                  <a:rPr sz="1275" kern="0" dirty="0"/>
                  <a:t>Gas natural</a:t>
                </a:r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0" y="745855"/>
                <a:ext cx="174450" cy="174450"/>
              </a:xfrm>
              <a:prstGeom prst="ellipse">
                <a:avLst/>
              </a:prstGeom>
              <a:solidFill>
                <a:srgbClr val="042072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410765" hangingPunct="0">
                  <a:defRPr sz="2200">
                    <a:solidFill>
                      <a:srgbClr val="FFFFFF"/>
                    </a:solidFill>
                  </a:defRPr>
                </a:pPr>
                <a:endParaRPr sz="1650"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218885" y="271452"/>
                <a:ext cx="1172110" cy="4940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spcBef>
                    <a:spcPts val="1600"/>
                  </a:spcBef>
                  <a:defRPr sz="1700">
                    <a:solidFill>
                      <a:srgbClr val="0A38B3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spcBef>
                    <a:spcPts val="1200"/>
                  </a:spcBef>
                  <a:defRPr/>
                </a:pPr>
                <a:r>
                  <a:rPr sz="1275" kern="0"/>
                  <a:t>Gasóleo</a:t>
                </a:r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0" y="405832"/>
                <a:ext cx="174450" cy="174450"/>
              </a:xfrm>
              <a:prstGeom prst="ellipse">
                <a:avLst/>
              </a:prstGeom>
              <a:solidFill>
                <a:srgbClr val="0A38B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410765" hangingPunct="0">
                  <a:defRPr sz="2200">
                    <a:solidFill>
                      <a:srgbClr val="FFFFFF"/>
                    </a:solidFill>
                  </a:defRPr>
                </a:pPr>
                <a:endParaRPr sz="1650"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0" y="40410"/>
                <a:ext cx="174450" cy="174451"/>
              </a:xfrm>
              <a:prstGeom prst="ellipse">
                <a:avLst/>
              </a:prstGeom>
              <a:solidFill>
                <a:srgbClr val="1269F7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410765" hangingPunct="0">
                  <a:defRPr sz="2200">
                    <a:solidFill>
                      <a:srgbClr val="FFFFFF"/>
                    </a:solidFill>
                  </a:defRPr>
                </a:pPr>
                <a:endParaRPr sz="1650"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218885" y="-93970"/>
                <a:ext cx="1235393" cy="4940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spcBef>
                    <a:spcPts val="1600"/>
                  </a:spcBef>
                  <a:defRPr sz="1700">
                    <a:solidFill>
                      <a:srgbClr val="1269F7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spcBef>
                    <a:spcPts val="1200"/>
                  </a:spcBef>
                  <a:defRPr/>
                </a:pPr>
                <a:r>
                  <a:rPr sz="1275" kern="0"/>
                  <a:t>Gasolina</a:t>
                </a: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1710252" y="40410"/>
                <a:ext cx="174450" cy="174450"/>
              </a:xfrm>
              <a:prstGeom prst="ellipse">
                <a:avLst/>
              </a:prstGeom>
              <a:solidFill>
                <a:srgbClr val="2DACE1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410765" hangingPunct="0">
                  <a:defRPr sz="2200">
                    <a:solidFill>
                      <a:srgbClr val="FFFFFF"/>
                    </a:solidFill>
                  </a:defRPr>
                </a:pPr>
                <a:endParaRPr sz="1650"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1929139" y="-93970"/>
                <a:ext cx="1579323" cy="4940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spcBef>
                    <a:spcPts val="1600"/>
                  </a:spcBef>
                  <a:defRPr sz="1700">
                    <a:solidFill>
                      <a:srgbClr val="2DACE1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spcBef>
                    <a:spcPts val="1200"/>
                  </a:spcBef>
                  <a:defRPr/>
                </a:pPr>
                <a:r>
                  <a:rPr sz="1275" kern="0"/>
                  <a:t>Electricidad</a:t>
                </a:r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1710252" y="745854"/>
                <a:ext cx="174450" cy="174450"/>
              </a:xfrm>
              <a:prstGeom prst="ellipse">
                <a:avLst/>
              </a:prstGeom>
              <a:solidFill>
                <a:srgbClr val="77DA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410765" hangingPunct="0">
                  <a:defRPr sz="2200">
                    <a:solidFill>
                      <a:srgbClr val="FFFFFF"/>
                    </a:solidFill>
                  </a:defRPr>
                </a:pPr>
                <a:endParaRPr sz="1650"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1929139" y="611473"/>
                <a:ext cx="685107" cy="4940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spcBef>
                    <a:spcPts val="1600"/>
                  </a:spcBef>
                  <a:defRPr sz="1700">
                    <a:solidFill>
                      <a:srgbClr val="77DAFF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spcBef>
                    <a:spcPts val="1200"/>
                  </a:spcBef>
                  <a:defRPr/>
                </a:pPr>
                <a:r>
                  <a:rPr sz="1275" kern="0"/>
                  <a:t>GLP</a:t>
                </a:r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1929139" y="271451"/>
                <a:ext cx="1876477" cy="4940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spcBef>
                    <a:spcPts val="1600"/>
                  </a:spcBef>
                  <a:defRPr sz="1700">
                    <a:solidFill>
                      <a:srgbClr val="42CAF8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spcBef>
                    <a:spcPts val="1200"/>
                  </a:spcBef>
                  <a:defRPr/>
                </a:pPr>
                <a:r>
                  <a:rPr sz="1275" kern="0" dirty="0" err="1"/>
                  <a:t>Biocarburante</a:t>
                </a:r>
                <a:endParaRPr sz="1275" kern="0" dirty="0"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1710252" y="405832"/>
                <a:ext cx="174450" cy="174450"/>
              </a:xfrm>
              <a:prstGeom prst="ellipse">
                <a:avLst/>
              </a:prstGeom>
              <a:solidFill>
                <a:srgbClr val="42CAF8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ctr" defTabSz="410765" hangingPunct="0">
                  <a:defRPr sz="2200">
                    <a:solidFill>
                      <a:srgbClr val="FFFFFF"/>
                    </a:solidFill>
                  </a:defRPr>
                </a:pPr>
                <a:endParaRPr sz="1650"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</p:grpSp>
        <p:grpSp>
          <p:nvGrpSpPr>
            <p:cNvPr id="254" name="Group 254"/>
            <p:cNvGrpSpPr/>
            <p:nvPr/>
          </p:nvGrpSpPr>
          <p:grpSpPr>
            <a:xfrm>
              <a:off x="631531" y="2549676"/>
              <a:ext cx="5273478" cy="4825411"/>
              <a:chOff x="0" y="-136346"/>
              <a:chExt cx="5273476" cy="4825410"/>
            </a:xfrm>
          </p:grpSpPr>
          <p:grpSp>
            <p:nvGrpSpPr>
              <p:cNvPr id="232" name="Group 232"/>
              <p:cNvGrpSpPr/>
              <p:nvPr/>
            </p:nvGrpSpPr>
            <p:grpSpPr>
              <a:xfrm>
                <a:off x="551522" y="120374"/>
                <a:ext cx="4721954" cy="4062776"/>
                <a:chOff x="0" y="0"/>
                <a:chExt cx="4721952" cy="4062775"/>
              </a:xfrm>
            </p:grpSpPr>
            <p:sp>
              <p:nvSpPr>
                <p:cNvPr id="223" name="Shape 223"/>
                <p:cNvSpPr/>
                <p:nvPr/>
              </p:nvSpPr>
              <p:spPr>
                <a:xfrm>
                  <a:off x="0" y="0"/>
                  <a:ext cx="4692109" cy="0"/>
                </a:xfrm>
                <a:prstGeom prst="line">
                  <a:avLst/>
                </a:prstGeom>
                <a:noFill/>
                <a:ln w="9525" cap="flat">
                  <a:solidFill>
                    <a:srgbClr val="777776">
                      <a:alpha val="2728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 algn="ctr" defTabSz="410765" hangingPunct="0">
                    <a:defRPr/>
                  </a:pPr>
                  <a:endParaRPr sz="240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24" name="Shape 224"/>
                <p:cNvSpPr/>
                <p:nvPr/>
              </p:nvSpPr>
              <p:spPr>
                <a:xfrm>
                  <a:off x="0" y="507846"/>
                  <a:ext cx="4692109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6">
                      <a:alpha val="2728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 algn="ctr" defTabSz="410765" hangingPunct="0">
                    <a:defRPr/>
                  </a:pPr>
                  <a:endParaRPr sz="240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25" name="Shape 225"/>
                <p:cNvSpPr/>
                <p:nvPr/>
              </p:nvSpPr>
              <p:spPr>
                <a:xfrm>
                  <a:off x="0" y="1015693"/>
                  <a:ext cx="4692109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6">
                      <a:alpha val="2728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 algn="ctr" defTabSz="410765" hangingPunct="0">
                    <a:defRPr/>
                  </a:pPr>
                  <a:endParaRPr sz="240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26" name="Shape 226"/>
                <p:cNvSpPr/>
                <p:nvPr/>
              </p:nvSpPr>
              <p:spPr>
                <a:xfrm>
                  <a:off x="0" y="1523540"/>
                  <a:ext cx="4692109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6">
                      <a:alpha val="2728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 algn="ctr" defTabSz="410765" hangingPunct="0">
                    <a:defRPr/>
                  </a:pPr>
                  <a:endParaRPr sz="240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27" name="Shape 227"/>
                <p:cNvSpPr/>
                <p:nvPr/>
              </p:nvSpPr>
              <p:spPr>
                <a:xfrm>
                  <a:off x="0" y="2031387"/>
                  <a:ext cx="472195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6">
                      <a:alpha val="2728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 algn="ctr" defTabSz="410765" hangingPunct="0">
                    <a:defRPr/>
                  </a:pPr>
                  <a:endParaRPr sz="240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28" name="Shape 228"/>
                <p:cNvSpPr/>
                <p:nvPr/>
              </p:nvSpPr>
              <p:spPr>
                <a:xfrm>
                  <a:off x="0" y="2539234"/>
                  <a:ext cx="472195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6">
                      <a:alpha val="2728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 algn="ctr" defTabSz="410765" hangingPunct="0">
                    <a:defRPr/>
                  </a:pPr>
                  <a:endParaRPr sz="240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29" name="Shape 229"/>
                <p:cNvSpPr/>
                <p:nvPr/>
              </p:nvSpPr>
              <p:spPr>
                <a:xfrm>
                  <a:off x="0" y="3047081"/>
                  <a:ext cx="472195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6">
                      <a:alpha val="2728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 algn="ctr" defTabSz="410765" hangingPunct="0">
                    <a:defRPr/>
                  </a:pPr>
                  <a:endParaRPr sz="240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30" name="Shape 230"/>
                <p:cNvSpPr/>
                <p:nvPr/>
              </p:nvSpPr>
              <p:spPr>
                <a:xfrm>
                  <a:off x="0" y="3554927"/>
                  <a:ext cx="4721953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6">
                      <a:alpha val="2728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 algn="ctr" defTabSz="410765" hangingPunct="0">
                    <a:defRPr/>
                  </a:pPr>
                  <a:endParaRPr sz="240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31" name="Shape 231"/>
                <p:cNvSpPr/>
                <p:nvPr/>
              </p:nvSpPr>
              <p:spPr>
                <a:xfrm>
                  <a:off x="0" y="4062775"/>
                  <a:ext cx="4692109" cy="1"/>
                </a:xfrm>
                <a:prstGeom prst="line">
                  <a:avLst/>
                </a:prstGeom>
                <a:noFill/>
                <a:ln w="9525" cap="flat">
                  <a:solidFill>
                    <a:srgbClr val="777776">
                      <a:alpha val="27280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4289" tIns="34289" rIns="34289" bIns="34289" numCol="1" anchor="t">
                  <a:noAutofit/>
                </a:bodyPr>
                <a:lstStyle/>
                <a:p>
                  <a:pPr algn="ctr" defTabSz="410765" hangingPunct="0">
                    <a:defRPr/>
                  </a:pPr>
                  <a:endParaRPr sz="240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</p:grpSp>
          <p:sp>
            <p:nvSpPr>
              <p:cNvPr id="233" name="Shape 233"/>
              <p:cNvSpPr/>
              <p:nvPr/>
            </p:nvSpPr>
            <p:spPr>
              <a:xfrm>
                <a:off x="0" y="-136346"/>
                <a:ext cx="585175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130%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0" y="372102"/>
                <a:ext cx="585175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120%</a:t>
                </a: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0" y="880549"/>
                <a:ext cx="585175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110%</a:t>
                </a: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0" y="1388997"/>
                <a:ext cx="585175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100%</a:t>
                </a:r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0" y="1897444"/>
                <a:ext cx="486343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90%</a:t>
                </a:r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0" y="2405893"/>
                <a:ext cx="486343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80%</a:t>
                </a:r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0" y="2914341"/>
                <a:ext cx="486343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70%</a:t>
                </a:r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0" y="3422788"/>
                <a:ext cx="486343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60%</a:t>
                </a:r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0" y="3931234"/>
                <a:ext cx="486343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50%</a:t>
                </a:r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580330" y="317243"/>
                <a:ext cx="4003018" cy="1372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307" y="20053"/>
                    </a:lnTo>
                    <a:lnTo>
                      <a:pt x="2013" y="17371"/>
                    </a:lnTo>
                    <a:lnTo>
                      <a:pt x="3929" y="17197"/>
                    </a:lnTo>
                    <a:lnTo>
                      <a:pt x="5698" y="12347"/>
                    </a:lnTo>
                    <a:lnTo>
                      <a:pt x="6369" y="12731"/>
                    </a:lnTo>
                    <a:cubicBezTo>
                      <a:pt x="6920" y="10713"/>
                      <a:pt x="7471" y="8695"/>
                      <a:pt x="8022" y="6676"/>
                    </a:cubicBezTo>
                    <a:cubicBezTo>
                      <a:pt x="8397" y="7225"/>
                      <a:pt x="8772" y="7773"/>
                      <a:pt x="9148" y="8322"/>
                    </a:cubicBezTo>
                    <a:lnTo>
                      <a:pt x="10949" y="4408"/>
                    </a:lnTo>
                    <a:lnTo>
                      <a:pt x="12332" y="3209"/>
                    </a:lnTo>
                    <a:lnTo>
                      <a:pt x="12825" y="1422"/>
                    </a:lnTo>
                    <a:lnTo>
                      <a:pt x="13879" y="2361"/>
                    </a:lnTo>
                    <a:lnTo>
                      <a:pt x="15212" y="0"/>
                    </a:lnTo>
                    <a:lnTo>
                      <a:pt x="17292" y="5488"/>
                    </a:lnTo>
                    <a:lnTo>
                      <a:pt x="18568" y="5344"/>
                    </a:lnTo>
                    <a:lnTo>
                      <a:pt x="20141" y="11300"/>
                    </a:lnTo>
                    <a:lnTo>
                      <a:pt x="21600" y="10245"/>
                    </a:lnTo>
                  </a:path>
                </a:pathLst>
              </a:custGeom>
              <a:noFill/>
              <a:ln w="25400" cap="flat">
                <a:solidFill>
                  <a:srgbClr val="E22002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43" name="Shape 243"/>
              <p:cNvSpPr/>
              <p:nvPr/>
            </p:nvSpPr>
            <p:spPr>
              <a:xfrm>
                <a:off x="588089" y="1232654"/>
                <a:ext cx="4004073" cy="1847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585"/>
                    </a:moveTo>
                    <a:lnTo>
                      <a:pt x="842" y="0"/>
                    </a:lnTo>
                    <a:lnTo>
                      <a:pt x="1471" y="3183"/>
                    </a:lnTo>
                    <a:lnTo>
                      <a:pt x="2101" y="3633"/>
                    </a:lnTo>
                    <a:lnTo>
                      <a:pt x="2669" y="2065"/>
                    </a:lnTo>
                    <a:lnTo>
                      <a:pt x="3806" y="7108"/>
                    </a:lnTo>
                    <a:lnTo>
                      <a:pt x="4594" y="6184"/>
                    </a:lnTo>
                    <a:lnTo>
                      <a:pt x="5381" y="436"/>
                    </a:lnTo>
                    <a:lnTo>
                      <a:pt x="6424" y="5281"/>
                    </a:lnTo>
                    <a:lnTo>
                      <a:pt x="8450" y="7309"/>
                    </a:lnTo>
                    <a:lnTo>
                      <a:pt x="8966" y="9461"/>
                    </a:lnTo>
                    <a:lnTo>
                      <a:pt x="9915" y="4873"/>
                    </a:lnTo>
                    <a:lnTo>
                      <a:pt x="10817" y="7549"/>
                    </a:lnTo>
                    <a:lnTo>
                      <a:pt x="11844" y="5397"/>
                    </a:lnTo>
                    <a:lnTo>
                      <a:pt x="12574" y="7145"/>
                    </a:lnTo>
                    <a:lnTo>
                      <a:pt x="14079" y="7454"/>
                    </a:lnTo>
                    <a:cubicBezTo>
                      <a:pt x="14481" y="9824"/>
                      <a:pt x="14883" y="12194"/>
                      <a:pt x="15286" y="14564"/>
                    </a:cubicBezTo>
                    <a:cubicBezTo>
                      <a:pt x="15656" y="13170"/>
                      <a:pt x="16026" y="11777"/>
                      <a:pt x="16396" y="10384"/>
                    </a:cubicBezTo>
                    <a:lnTo>
                      <a:pt x="16947" y="12498"/>
                    </a:lnTo>
                    <a:lnTo>
                      <a:pt x="17928" y="7446"/>
                    </a:lnTo>
                    <a:lnTo>
                      <a:pt x="18860" y="17104"/>
                    </a:lnTo>
                    <a:lnTo>
                      <a:pt x="19651" y="14504"/>
                    </a:lnTo>
                    <a:lnTo>
                      <a:pt x="20409" y="13280"/>
                    </a:lnTo>
                    <a:lnTo>
                      <a:pt x="21063" y="15809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1268F7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599731" y="1508416"/>
                <a:ext cx="3994344" cy="2217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63"/>
                    </a:moveTo>
                    <a:lnTo>
                      <a:pt x="1240" y="245"/>
                    </a:lnTo>
                    <a:lnTo>
                      <a:pt x="3615" y="686"/>
                    </a:lnTo>
                    <a:lnTo>
                      <a:pt x="4748" y="0"/>
                    </a:lnTo>
                    <a:lnTo>
                      <a:pt x="6165" y="792"/>
                    </a:lnTo>
                    <a:lnTo>
                      <a:pt x="7222" y="1142"/>
                    </a:lnTo>
                    <a:lnTo>
                      <a:pt x="8028" y="2277"/>
                    </a:lnTo>
                    <a:lnTo>
                      <a:pt x="8918" y="2541"/>
                    </a:lnTo>
                    <a:lnTo>
                      <a:pt x="9745" y="3780"/>
                    </a:lnTo>
                    <a:lnTo>
                      <a:pt x="10841" y="4318"/>
                    </a:lnTo>
                    <a:lnTo>
                      <a:pt x="11954" y="6286"/>
                    </a:lnTo>
                    <a:lnTo>
                      <a:pt x="12732" y="8100"/>
                    </a:lnTo>
                    <a:lnTo>
                      <a:pt x="15565" y="12002"/>
                    </a:lnTo>
                    <a:lnTo>
                      <a:pt x="17806" y="16543"/>
                    </a:lnTo>
                    <a:lnTo>
                      <a:pt x="18875" y="17838"/>
                    </a:lnTo>
                    <a:lnTo>
                      <a:pt x="19825" y="18865"/>
                    </a:lnTo>
                    <a:lnTo>
                      <a:pt x="20737" y="2058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F8A526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622650" y="1707614"/>
                <a:ext cx="4017609" cy="1261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65" y="1661"/>
                    </a:lnTo>
                    <a:lnTo>
                      <a:pt x="1748" y="3352"/>
                    </a:lnTo>
                    <a:lnTo>
                      <a:pt x="2553" y="7593"/>
                    </a:lnTo>
                    <a:lnTo>
                      <a:pt x="3325" y="6252"/>
                    </a:lnTo>
                    <a:lnTo>
                      <a:pt x="4236" y="6705"/>
                    </a:lnTo>
                    <a:lnTo>
                      <a:pt x="5272" y="4295"/>
                    </a:lnTo>
                    <a:lnTo>
                      <a:pt x="5962" y="7593"/>
                    </a:lnTo>
                    <a:lnTo>
                      <a:pt x="6999" y="5894"/>
                    </a:lnTo>
                    <a:lnTo>
                      <a:pt x="7973" y="9299"/>
                    </a:lnTo>
                    <a:lnTo>
                      <a:pt x="9558" y="4787"/>
                    </a:lnTo>
                    <a:lnTo>
                      <a:pt x="10749" y="4088"/>
                    </a:lnTo>
                    <a:lnTo>
                      <a:pt x="11555" y="1471"/>
                    </a:lnTo>
                    <a:lnTo>
                      <a:pt x="12546" y="2975"/>
                    </a:lnTo>
                    <a:lnTo>
                      <a:pt x="14213" y="1722"/>
                    </a:lnTo>
                    <a:lnTo>
                      <a:pt x="14976" y="734"/>
                    </a:lnTo>
                    <a:lnTo>
                      <a:pt x="15839" y="4636"/>
                    </a:lnTo>
                    <a:lnTo>
                      <a:pt x="16800" y="12514"/>
                    </a:lnTo>
                    <a:lnTo>
                      <a:pt x="17849" y="10015"/>
                    </a:lnTo>
                    <a:lnTo>
                      <a:pt x="18209" y="11771"/>
                    </a:lnTo>
                    <a:lnTo>
                      <a:pt x="19547" y="11872"/>
                    </a:lnTo>
                    <a:lnTo>
                      <a:pt x="20349" y="15043"/>
                    </a:lnTo>
                    <a:lnTo>
                      <a:pt x="20772" y="18026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F1D32B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613456" y="1699379"/>
                <a:ext cx="3978491" cy="1119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95" y="9564"/>
                    </a:lnTo>
                    <a:lnTo>
                      <a:pt x="3495" y="12021"/>
                    </a:lnTo>
                    <a:lnTo>
                      <a:pt x="4814" y="11000"/>
                    </a:lnTo>
                    <a:lnTo>
                      <a:pt x="6582" y="11851"/>
                    </a:lnTo>
                    <a:lnTo>
                      <a:pt x="8270" y="13198"/>
                    </a:lnTo>
                    <a:lnTo>
                      <a:pt x="11588" y="17664"/>
                    </a:lnTo>
                    <a:lnTo>
                      <a:pt x="12795" y="17380"/>
                    </a:lnTo>
                    <a:lnTo>
                      <a:pt x="13574" y="19472"/>
                    </a:lnTo>
                    <a:lnTo>
                      <a:pt x="15848" y="18635"/>
                    </a:lnTo>
                    <a:lnTo>
                      <a:pt x="17399" y="20656"/>
                    </a:lnTo>
                    <a:lnTo>
                      <a:pt x="18956" y="20486"/>
                    </a:lnTo>
                    <a:lnTo>
                      <a:pt x="19822" y="21600"/>
                    </a:lnTo>
                    <a:lnTo>
                      <a:pt x="21600" y="19069"/>
                    </a:lnTo>
                  </a:path>
                </a:pathLst>
              </a:custGeom>
              <a:noFill/>
              <a:ln w="25400" cap="flat">
                <a:solidFill>
                  <a:srgbClr val="19B976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593480" y="1699148"/>
                <a:ext cx="3998982" cy="215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653" y="5489"/>
                    </a:lnTo>
                    <a:lnTo>
                      <a:pt x="2597" y="7552"/>
                    </a:lnTo>
                    <a:lnTo>
                      <a:pt x="3558" y="7467"/>
                    </a:lnTo>
                    <a:lnTo>
                      <a:pt x="4471" y="6080"/>
                    </a:lnTo>
                    <a:lnTo>
                      <a:pt x="5019" y="7109"/>
                    </a:lnTo>
                    <a:lnTo>
                      <a:pt x="6266" y="7286"/>
                    </a:lnTo>
                    <a:lnTo>
                      <a:pt x="7934" y="10702"/>
                    </a:lnTo>
                    <a:lnTo>
                      <a:pt x="8932" y="10024"/>
                    </a:lnTo>
                    <a:lnTo>
                      <a:pt x="10782" y="12883"/>
                    </a:lnTo>
                    <a:lnTo>
                      <a:pt x="11668" y="11625"/>
                    </a:lnTo>
                    <a:lnTo>
                      <a:pt x="14319" y="13112"/>
                    </a:lnTo>
                    <a:lnTo>
                      <a:pt x="14822" y="12846"/>
                    </a:lnTo>
                    <a:lnTo>
                      <a:pt x="16253" y="14079"/>
                    </a:lnTo>
                    <a:lnTo>
                      <a:pt x="17007" y="20736"/>
                    </a:lnTo>
                    <a:lnTo>
                      <a:pt x="18115" y="18327"/>
                    </a:lnTo>
                    <a:lnTo>
                      <a:pt x="19600" y="20574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01824F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383334" y="4173804"/>
                <a:ext cx="519141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1990</a:t>
                </a:r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1223191" y="4173804"/>
                <a:ext cx="519141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1995</a:t>
                </a:r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2056193" y="4173804"/>
                <a:ext cx="519141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2000</a:t>
                </a:r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2897577" y="4173804"/>
                <a:ext cx="519141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2005</a:t>
                </a:r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3750390" y="4173804"/>
                <a:ext cx="519141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2010</a:t>
                </a: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4588344" y="4173804"/>
                <a:ext cx="519141" cy="515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l" defTabSz="1219200">
                  <a:lnSpc>
                    <a:spcPct val="150000"/>
                  </a:lnSpc>
                  <a:defRPr sz="1200" spc="-68">
                    <a:solidFill>
                      <a:srgbClr val="9A9A9A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914400" hangingPunct="0">
                  <a:defRPr/>
                </a:pPr>
                <a:r>
                  <a:rPr sz="900" kern="0" spc="-51"/>
                  <a:t>2015</a:t>
                </a:r>
              </a:p>
            </p:txBody>
          </p:sp>
        </p:grpSp>
        <p:grpSp>
          <p:nvGrpSpPr>
            <p:cNvPr id="267" name="Group 267"/>
            <p:cNvGrpSpPr/>
            <p:nvPr/>
          </p:nvGrpSpPr>
          <p:grpSpPr>
            <a:xfrm>
              <a:off x="679659" y="7542233"/>
              <a:ext cx="6622996" cy="868693"/>
              <a:chOff x="0" y="0"/>
              <a:chExt cx="6622994" cy="868691"/>
            </a:xfrm>
          </p:grpSpPr>
          <p:sp>
            <p:nvSpPr>
              <p:cNvPr id="255" name="Shape 255"/>
              <p:cNvSpPr/>
              <p:nvPr/>
            </p:nvSpPr>
            <p:spPr>
              <a:xfrm>
                <a:off x="0" y="121918"/>
                <a:ext cx="427894" cy="1"/>
              </a:xfrm>
              <a:prstGeom prst="line">
                <a:avLst/>
              </a:prstGeom>
              <a:noFill/>
              <a:ln w="25400" cap="flat">
                <a:solidFill>
                  <a:srgbClr val="E22002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0" y="343788"/>
                <a:ext cx="427894" cy="1"/>
              </a:xfrm>
              <a:prstGeom prst="line">
                <a:avLst/>
              </a:prstGeom>
              <a:noFill/>
              <a:ln w="25400" cap="flat">
                <a:solidFill>
                  <a:srgbClr val="1268F7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0" y="565657"/>
                <a:ext cx="427894" cy="1"/>
              </a:xfrm>
              <a:prstGeom prst="line">
                <a:avLst/>
              </a:prstGeom>
              <a:noFill/>
              <a:ln w="25400" cap="flat">
                <a:solidFill>
                  <a:srgbClr val="F8A526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2368466" y="121918"/>
                <a:ext cx="427894" cy="1"/>
              </a:xfrm>
              <a:prstGeom prst="line">
                <a:avLst/>
              </a:prstGeom>
              <a:noFill/>
              <a:ln w="25400" cap="flat">
                <a:solidFill>
                  <a:srgbClr val="F1D32B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2368466" y="343788"/>
                <a:ext cx="427894" cy="1"/>
              </a:xfrm>
              <a:prstGeom prst="line">
                <a:avLst/>
              </a:prstGeom>
              <a:noFill/>
              <a:ln w="25400" cap="flat">
                <a:solidFill>
                  <a:srgbClr val="19B976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2368466" y="565657"/>
                <a:ext cx="427894" cy="1"/>
              </a:xfrm>
              <a:prstGeom prst="line">
                <a:avLst/>
              </a:prstGeom>
              <a:noFill/>
              <a:ln w="25400" cap="flat">
                <a:solidFill>
                  <a:srgbClr val="01824F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algn="ctr" defTabSz="410765" hangingPunct="0">
                  <a:defRPr>
                    <a:solidFill>
                      <a:srgbClr val="E22002"/>
                    </a:solidFill>
                  </a:defRPr>
                </a:pPr>
                <a:endParaRPr sz="2400" kern="0">
                  <a:solidFill>
                    <a:srgbClr val="E22002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489704" y="0"/>
                <a:ext cx="988089" cy="4249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1625600">
                  <a:spcBef>
                    <a:spcPts val="2000"/>
                  </a:spcBef>
                  <a:buClr>
                    <a:srgbClr val="5A866F"/>
                  </a:buClr>
                  <a:defRPr sz="1200" spc="-12">
                    <a:solidFill>
                      <a:srgbClr val="343A41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1219200" hangingPunct="0">
                  <a:spcBef>
                    <a:spcPts val="1500"/>
                  </a:spcBef>
                  <a:defRPr/>
                </a:pPr>
                <a:r>
                  <a:rPr sz="900" kern="0" spc="-9" dirty="0"/>
                  <a:t>Transport</a:t>
                </a: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489704" y="209169"/>
                <a:ext cx="1116196" cy="4249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1625600">
                  <a:spcBef>
                    <a:spcPts val="2000"/>
                  </a:spcBef>
                  <a:buClr>
                    <a:srgbClr val="5A866F"/>
                  </a:buClr>
                  <a:defRPr sz="1200" spc="-12">
                    <a:solidFill>
                      <a:srgbClr val="343A41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1219200" hangingPunct="0">
                  <a:spcBef>
                    <a:spcPts val="1500"/>
                  </a:spcBef>
                  <a:defRPr/>
                </a:pPr>
                <a:r>
                  <a:rPr sz="900" kern="0" spc="-9" dirty="0"/>
                  <a:t>Residential</a:t>
                </a:r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489704" y="443740"/>
                <a:ext cx="1722612" cy="4249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1625600">
                  <a:spcBef>
                    <a:spcPts val="2000"/>
                  </a:spcBef>
                  <a:buClr>
                    <a:srgbClr val="5A866F"/>
                  </a:buClr>
                  <a:defRPr sz="1200" spc="-12">
                    <a:solidFill>
                      <a:srgbClr val="343A41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1219200" hangingPunct="0">
                  <a:spcBef>
                    <a:spcPts val="1500"/>
                  </a:spcBef>
                  <a:defRPr/>
                </a:pPr>
                <a:r>
                  <a:rPr sz="900" kern="0" spc="-9"/>
                  <a:t>Waste and Others</a:t>
                </a:r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2825804" y="0"/>
                <a:ext cx="1665603" cy="4249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1625600">
                  <a:spcBef>
                    <a:spcPts val="2000"/>
                  </a:spcBef>
                  <a:buClr>
                    <a:srgbClr val="5A866F"/>
                  </a:buClr>
                  <a:defRPr sz="1200" spc="-12">
                    <a:solidFill>
                      <a:srgbClr val="343A41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1219200" hangingPunct="0">
                  <a:spcBef>
                    <a:spcPts val="1500"/>
                  </a:spcBef>
                  <a:defRPr/>
                </a:pPr>
                <a:r>
                  <a:rPr sz="900" kern="0" spc="-9"/>
                  <a:t>Energy Industries</a:t>
                </a:r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2825804" y="209169"/>
                <a:ext cx="1083179" cy="4249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1625600">
                  <a:spcBef>
                    <a:spcPts val="2000"/>
                  </a:spcBef>
                  <a:buClr>
                    <a:srgbClr val="5A866F"/>
                  </a:buClr>
                  <a:defRPr sz="1200" spc="-12">
                    <a:solidFill>
                      <a:srgbClr val="343A41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1219200" hangingPunct="0">
                  <a:spcBef>
                    <a:spcPts val="1500"/>
                  </a:spcBef>
                  <a:defRPr/>
                </a:pPr>
                <a:r>
                  <a:rPr sz="900" kern="0" spc="-9" dirty="0"/>
                  <a:t>Agriculture</a:t>
                </a:r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2825804" y="443737"/>
                <a:ext cx="3797190" cy="4249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1625600">
                  <a:spcBef>
                    <a:spcPts val="2000"/>
                  </a:spcBef>
                  <a:buClr>
                    <a:srgbClr val="5A866F"/>
                  </a:buClr>
                  <a:defRPr sz="1200" spc="-12">
                    <a:solidFill>
                      <a:srgbClr val="343A41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1219200" hangingPunct="0">
                  <a:spcBef>
                    <a:spcPts val="1500"/>
                  </a:spcBef>
                  <a:defRPr/>
                </a:pPr>
                <a:r>
                  <a:rPr sz="900" kern="0" spc="-9" dirty="0"/>
                  <a:t>Manufacturing Industries and Construction</a:t>
                </a:r>
              </a:p>
            </p:txBody>
          </p:sp>
        </p:grpSp>
        <p:grpSp>
          <p:nvGrpSpPr>
            <p:cNvPr id="3" name="Agrupar 2"/>
            <p:cNvGrpSpPr/>
            <p:nvPr/>
          </p:nvGrpSpPr>
          <p:grpSpPr>
            <a:xfrm>
              <a:off x="6113721" y="2865439"/>
              <a:ext cx="5791201" cy="4940744"/>
              <a:chOff x="6113721" y="2825465"/>
              <a:chExt cx="5791201" cy="4940744"/>
            </a:xfrm>
          </p:grpSpPr>
          <p:pic>
            <p:nvPicPr>
              <p:cNvPr id="204" name="pasted-image.tif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113721" y="4070508"/>
                <a:ext cx="5791201" cy="3695701"/>
              </a:xfrm>
              <a:prstGeom prst="rect">
                <a:avLst/>
              </a:prstGeom>
              <a:ln w="12700">
                <a:miter lim="400000"/>
              </a:ln>
            </p:spPr>
          </p:pic>
          <p:grpSp>
            <p:nvGrpSpPr>
              <p:cNvPr id="2" name="Agrupar 1"/>
              <p:cNvGrpSpPr/>
              <p:nvPr/>
            </p:nvGrpSpPr>
            <p:grpSpPr>
              <a:xfrm>
                <a:off x="6871235" y="2825465"/>
                <a:ext cx="3929681" cy="4024357"/>
                <a:chOff x="6871235" y="2825465"/>
                <a:chExt cx="3929681" cy="4024357"/>
              </a:xfrm>
            </p:grpSpPr>
            <p:sp>
              <p:nvSpPr>
                <p:cNvPr id="268" name="Shape 268"/>
                <p:cNvSpPr/>
                <p:nvPr/>
              </p:nvSpPr>
              <p:spPr>
                <a:xfrm>
                  <a:off x="10212107" y="3877412"/>
                  <a:ext cx="588809" cy="43026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>
                  <a:lvl1pPr algn="l" defTabSz="1219200">
                    <a:spcBef>
                      <a:spcPts val="1600"/>
                    </a:spcBef>
                    <a:defRPr sz="3000">
                      <a:solidFill>
                        <a:srgbClr val="1269F7"/>
                      </a:solidFill>
                      <a:latin typeface="Univers LT Std 45 Light"/>
                      <a:ea typeface="Univers LT Std 45 Light"/>
                      <a:cs typeface="Univers LT Std 45 Light"/>
                      <a:sym typeface="Univers LT Std 45 Light"/>
                    </a:defRPr>
                  </a:lvl1pPr>
                </a:lstStyle>
                <a:p>
                  <a:pPr defTabSz="914400" hangingPunct="0">
                    <a:spcBef>
                      <a:spcPts val="1200"/>
                    </a:spcBef>
                    <a:defRPr/>
                  </a:pPr>
                  <a:r>
                    <a:rPr sz="1050" kern="0" dirty="0"/>
                    <a:t>26%</a:t>
                  </a:r>
                </a:p>
              </p:txBody>
            </p:sp>
            <p:sp>
              <p:nvSpPr>
                <p:cNvPr id="269" name="Shape 269"/>
                <p:cNvSpPr/>
                <p:nvPr/>
              </p:nvSpPr>
              <p:spPr>
                <a:xfrm>
                  <a:off x="9200534" y="3325125"/>
                  <a:ext cx="696676" cy="51943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lIns="35719" tIns="35719" rIns="35719" bIns="35719" anchor="ctr"/>
                <a:lstStyle>
                  <a:lvl1pPr algn="l" defTabSz="1219200">
                    <a:spcBef>
                      <a:spcPts val="1600"/>
                    </a:spcBef>
                    <a:defRPr sz="3000">
                      <a:solidFill>
                        <a:srgbClr val="77DAFF"/>
                      </a:solidFill>
                      <a:latin typeface="Univers LT Std 45 Light"/>
                      <a:ea typeface="Univers LT Std 45 Light"/>
                      <a:cs typeface="Univers LT Std 45 Light"/>
                      <a:sym typeface="Univers LT Std 45 Light"/>
                    </a:defRPr>
                  </a:lvl1pPr>
                </a:lstStyle>
                <a:p>
                  <a:pPr defTabSz="914400" hangingPunct="0">
                    <a:spcBef>
                      <a:spcPts val="1200"/>
                    </a:spcBef>
                    <a:defRPr/>
                  </a:pPr>
                  <a:r>
                    <a:rPr sz="1050" kern="0" dirty="0"/>
                    <a:t>2%</a:t>
                  </a:r>
                </a:p>
              </p:txBody>
            </p:sp>
            <p:sp>
              <p:nvSpPr>
                <p:cNvPr id="270" name="Shape 270"/>
                <p:cNvSpPr/>
                <p:nvPr/>
              </p:nvSpPr>
              <p:spPr>
                <a:xfrm>
                  <a:off x="8758950" y="2825465"/>
                  <a:ext cx="696676" cy="51943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lIns="35719" tIns="35719" rIns="35719" bIns="35719" anchor="ctr"/>
                <a:lstStyle>
                  <a:lvl1pPr algn="l" defTabSz="1219200">
                    <a:spcBef>
                      <a:spcPts val="1600"/>
                    </a:spcBef>
                    <a:defRPr sz="3000">
                      <a:solidFill>
                        <a:srgbClr val="42CAF8"/>
                      </a:solidFill>
                      <a:latin typeface="Univers LT Std 45 Light"/>
                      <a:ea typeface="Univers LT Std 45 Light"/>
                      <a:cs typeface="Univers LT Std 45 Light"/>
                      <a:sym typeface="Univers LT Std 45 Light"/>
                    </a:defRPr>
                  </a:lvl1pPr>
                </a:lstStyle>
                <a:p>
                  <a:pPr defTabSz="914400" hangingPunct="0">
                    <a:spcBef>
                      <a:spcPts val="1200"/>
                    </a:spcBef>
                    <a:defRPr/>
                  </a:pPr>
                  <a:r>
                    <a:rPr sz="1050" kern="0" dirty="0"/>
                    <a:t>5%</a:t>
                  </a:r>
                </a:p>
              </p:txBody>
            </p:sp>
            <p:sp>
              <p:nvSpPr>
                <p:cNvPr id="271" name="Shape 271"/>
                <p:cNvSpPr/>
                <p:nvPr/>
              </p:nvSpPr>
              <p:spPr>
                <a:xfrm>
                  <a:off x="7391479" y="2825465"/>
                  <a:ext cx="788208" cy="47625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lIns="35719" tIns="35719" rIns="35719" bIns="35719" anchor="ctr"/>
                <a:lstStyle>
                  <a:lvl1pPr algn="r" defTabSz="1219200">
                    <a:spcBef>
                      <a:spcPts val="1600"/>
                    </a:spcBef>
                    <a:defRPr sz="3000">
                      <a:solidFill>
                        <a:srgbClr val="30B1E7"/>
                      </a:solidFill>
                      <a:latin typeface="Univers LT Std 45 Light"/>
                      <a:ea typeface="Univers LT Std 45 Light"/>
                      <a:cs typeface="Univers LT Std 45 Light"/>
                      <a:sym typeface="Univers LT Std 45 Light"/>
                    </a:defRPr>
                  </a:lvl1pPr>
                </a:lstStyle>
                <a:p>
                  <a:pPr defTabSz="914400" hangingPunct="0">
                    <a:spcBef>
                      <a:spcPts val="1200"/>
                    </a:spcBef>
                    <a:defRPr/>
                  </a:pPr>
                  <a:r>
                    <a:rPr sz="1050" kern="0" dirty="0"/>
                    <a:t>2%</a:t>
                  </a:r>
                </a:p>
              </p:txBody>
            </p:sp>
            <p:sp>
              <p:nvSpPr>
                <p:cNvPr id="272" name="Shape 272"/>
                <p:cNvSpPr/>
                <p:nvPr/>
              </p:nvSpPr>
              <p:spPr>
                <a:xfrm>
                  <a:off x="7179527" y="3325125"/>
                  <a:ext cx="788208" cy="51943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lIns="35719" tIns="35719" rIns="35719" bIns="35719" anchor="ctr"/>
                <a:lstStyle>
                  <a:lvl1pPr algn="r" defTabSz="1219200">
                    <a:spcBef>
                      <a:spcPts val="1600"/>
                    </a:spcBef>
                    <a:defRPr sz="3000">
                      <a:solidFill>
                        <a:srgbClr val="042072"/>
                      </a:solidFill>
                      <a:latin typeface="Univers LT Std 45 Light"/>
                      <a:ea typeface="Univers LT Std 45 Light"/>
                      <a:cs typeface="Univers LT Std 45 Light"/>
                      <a:sym typeface="Univers LT Std 45 Light"/>
                    </a:defRPr>
                  </a:lvl1pPr>
                </a:lstStyle>
                <a:p>
                  <a:pPr defTabSz="914400" hangingPunct="0">
                    <a:spcBef>
                      <a:spcPts val="1200"/>
                    </a:spcBef>
                    <a:defRPr/>
                  </a:pPr>
                  <a:r>
                    <a:rPr sz="1050" kern="0" dirty="0"/>
                    <a:t>1%</a:t>
                  </a:r>
                </a:p>
              </p:txBody>
            </p:sp>
            <p:sp>
              <p:nvSpPr>
                <p:cNvPr id="273" name="Shape 273"/>
                <p:cNvSpPr/>
                <p:nvPr/>
              </p:nvSpPr>
              <p:spPr>
                <a:xfrm flipH="1">
                  <a:off x="7939909" y="3709618"/>
                  <a:ext cx="297764" cy="5971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ln>
                  <a:solidFill>
                    <a:srgbClr val="042072"/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65" hangingPunct="0">
                    <a:defRPr sz="2200"/>
                  </a:pPr>
                  <a:endParaRPr sz="165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74" name="Shape 274"/>
                <p:cNvSpPr/>
                <p:nvPr/>
              </p:nvSpPr>
              <p:spPr>
                <a:xfrm flipH="1">
                  <a:off x="8902479" y="3678844"/>
                  <a:ext cx="298054" cy="411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</a:path>
                  </a:pathLst>
                </a:custGeom>
                <a:ln>
                  <a:solidFill>
                    <a:srgbClr val="77DAFF"/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65" hangingPunct="0">
                    <a:defRPr sz="2200">
                      <a:solidFill>
                        <a:srgbClr val="3793BA"/>
                      </a:solidFill>
                    </a:defRPr>
                  </a:pPr>
                  <a:endParaRPr sz="1650" kern="0">
                    <a:solidFill>
                      <a:srgbClr val="3793BA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75" name="Shape 275"/>
                <p:cNvSpPr/>
                <p:nvPr/>
              </p:nvSpPr>
              <p:spPr>
                <a:xfrm flipH="1">
                  <a:off x="8131376" y="3173152"/>
                  <a:ext cx="245482" cy="103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ln>
                  <a:solidFill>
                    <a:srgbClr val="2DACE1"/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hangingPunct="0">
                    <a:spcBef>
                      <a:spcPts val="1200"/>
                    </a:spcBef>
                    <a:defRPr sz="2400">
                      <a:solidFill>
                        <a:srgbClr val="0A38B3"/>
                      </a:solidFill>
                      <a:latin typeface="Univers LT Std 45 Light"/>
                      <a:ea typeface="Univers LT Std 45 Light"/>
                      <a:cs typeface="Univers LT Std 45 Light"/>
                      <a:sym typeface="Univers LT Std 45 Light"/>
                    </a:defRPr>
                  </a:pPr>
                  <a:endParaRPr kern="0">
                    <a:solidFill>
                      <a:srgbClr val="0A38B3"/>
                    </a:solidFill>
                    <a:latin typeface="Univers LT Std 45 Light"/>
                    <a:sym typeface="Univers LT Std 45 Light"/>
                  </a:endParaRPr>
                </a:p>
              </p:txBody>
            </p:sp>
            <p:sp>
              <p:nvSpPr>
                <p:cNvPr id="276" name="Shape 276"/>
                <p:cNvSpPr/>
                <p:nvPr/>
              </p:nvSpPr>
              <p:spPr>
                <a:xfrm>
                  <a:off x="8588719" y="3173152"/>
                  <a:ext cx="170232" cy="9475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</a:path>
                  </a:pathLst>
                </a:custGeom>
                <a:ln>
                  <a:solidFill>
                    <a:srgbClr val="42CAF8"/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65" hangingPunct="0">
                    <a:defRPr sz="2200">
                      <a:solidFill>
                        <a:srgbClr val="8EE1FE"/>
                      </a:solidFill>
                    </a:defRPr>
                  </a:pPr>
                  <a:endParaRPr sz="1650" kern="0">
                    <a:solidFill>
                      <a:srgbClr val="8EE1FE"/>
                    </a:solidFill>
                    <a:latin typeface="Helvetica Light"/>
                    <a:sym typeface="Helvetica Light"/>
                  </a:endParaRPr>
                </a:p>
              </p:txBody>
            </p:sp>
            <p:graphicFrame>
              <p:nvGraphicFramePr>
                <p:cNvPr id="277" name="Chart 277"/>
                <p:cNvGraphicFramePr/>
                <p:nvPr>
                  <p:extLst/>
                </p:nvPr>
              </p:nvGraphicFramePr>
              <p:xfrm>
                <a:off x="7594243" y="4019664"/>
                <a:ext cx="2830158" cy="283015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278" name="Shape 278"/>
                <p:cNvSpPr/>
                <p:nvPr/>
              </p:nvSpPr>
              <p:spPr>
                <a:xfrm>
                  <a:off x="8176254" y="4592909"/>
                  <a:ext cx="1666138" cy="1666137"/>
                </a:xfrm>
                <a:prstGeom prst="ellipse">
                  <a:avLst/>
                </a:prstGeom>
                <a:solidFill>
                  <a:srgbClr val="F2F0F4"/>
                </a:solidFill>
                <a:ln w="3175"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65" hangingPunct="0">
                    <a:defRPr sz="2200">
                      <a:solidFill>
                        <a:srgbClr val="FFFFFF"/>
                      </a:solidFill>
                    </a:defRPr>
                  </a:pPr>
                  <a:endParaRPr sz="1650"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79" name="Shape 279"/>
                <p:cNvSpPr/>
                <p:nvPr/>
              </p:nvSpPr>
              <p:spPr>
                <a:xfrm>
                  <a:off x="6871235" y="3905598"/>
                  <a:ext cx="588809" cy="430268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35719" tIns="35719" rIns="35719" bIns="35719" anchor="ctr">
                  <a:spAutoFit/>
                </a:bodyPr>
                <a:lstStyle>
                  <a:lvl1pPr algn="l" defTabSz="1219200">
                    <a:spcBef>
                      <a:spcPts val="1600"/>
                    </a:spcBef>
                    <a:defRPr sz="3000">
                      <a:solidFill>
                        <a:srgbClr val="0A38B3"/>
                      </a:solidFill>
                      <a:latin typeface="Univers LT Std 45 Light"/>
                      <a:ea typeface="Univers LT Std 45 Light"/>
                      <a:cs typeface="Univers LT Std 45 Light"/>
                      <a:sym typeface="Univers LT Std 45 Light"/>
                    </a:defRPr>
                  </a:lvl1pPr>
                </a:lstStyle>
                <a:p>
                  <a:pPr defTabSz="914400" hangingPunct="0">
                    <a:spcBef>
                      <a:spcPts val="1200"/>
                    </a:spcBef>
                    <a:defRPr/>
                  </a:pPr>
                  <a:r>
                    <a:rPr sz="1050" kern="0" dirty="0"/>
                    <a:t>64%</a:t>
                  </a:r>
                </a:p>
              </p:txBody>
            </p:sp>
            <p:sp>
              <p:nvSpPr>
                <p:cNvPr id="280" name="Shape 280"/>
                <p:cNvSpPr/>
                <p:nvPr/>
              </p:nvSpPr>
              <p:spPr>
                <a:xfrm flipH="1">
                  <a:off x="7728415" y="4243330"/>
                  <a:ext cx="413496" cy="708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65"/>
                      </a:lnTo>
                      <a:lnTo>
                        <a:pt x="0" y="21600"/>
                      </a:lnTo>
                    </a:path>
                  </a:pathLst>
                </a:custGeom>
                <a:ln>
                  <a:solidFill>
                    <a:srgbClr val="0A38B3"/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65" hangingPunct="0">
                    <a:defRPr sz="2200">
                      <a:solidFill>
                        <a:srgbClr val="8EE1FE"/>
                      </a:solidFill>
                    </a:defRPr>
                  </a:pPr>
                  <a:endParaRPr sz="1650" kern="0">
                    <a:solidFill>
                      <a:srgbClr val="8EE1FE"/>
                    </a:solidFill>
                    <a:latin typeface="Helvetica Light"/>
                    <a:sym typeface="Helvetica Light"/>
                  </a:endParaRPr>
                </a:p>
              </p:txBody>
            </p:sp>
            <p:sp>
              <p:nvSpPr>
                <p:cNvPr id="281" name="Shape 281"/>
                <p:cNvSpPr/>
                <p:nvPr/>
              </p:nvSpPr>
              <p:spPr>
                <a:xfrm flipH="1">
                  <a:off x="9772194" y="4161011"/>
                  <a:ext cx="435800" cy="2260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65"/>
                      </a:lnTo>
                      <a:lnTo>
                        <a:pt x="21600" y="21600"/>
                      </a:lnTo>
                    </a:path>
                  </a:pathLst>
                </a:custGeom>
                <a:ln>
                  <a:solidFill>
                    <a:srgbClr val="2E6AFF"/>
                  </a:solidFill>
                  <a:miter lim="400000"/>
                </a:ln>
              </p:spPr>
              <p:txBody>
                <a:bodyPr lIns="35719" tIns="35719" rIns="35719" bIns="35719" anchor="ctr"/>
                <a:lstStyle/>
                <a:p>
                  <a:pPr algn="ctr" defTabSz="410765" hangingPunct="0">
                    <a:defRPr sz="2200">
                      <a:solidFill>
                        <a:srgbClr val="8EE1FE"/>
                      </a:solidFill>
                    </a:defRPr>
                  </a:pPr>
                  <a:endParaRPr sz="1650" kern="0">
                    <a:solidFill>
                      <a:srgbClr val="8EE1FE"/>
                    </a:solidFill>
                    <a:latin typeface="Helvetica Light"/>
                    <a:sym typeface="Helvetica Light"/>
                  </a:endParaRPr>
                </a:p>
              </p:txBody>
            </p:sp>
          </p:grpSp>
        </p:grpSp>
      </p:grpSp>
      <p:sp>
        <p:nvSpPr>
          <p:cNvPr id="292" name="Shape 292"/>
          <p:cNvSpPr/>
          <p:nvPr/>
        </p:nvSpPr>
        <p:spPr>
          <a:xfrm flipH="1">
            <a:off x="4115389" y="3049185"/>
            <a:ext cx="1" cy="2773286"/>
          </a:xfrm>
          <a:prstGeom prst="line">
            <a:avLst/>
          </a:prstGeom>
          <a:ln w="38100">
            <a:solidFill>
              <a:schemeClr val="tx2">
                <a:alpha val="27280"/>
              </a:schemeClr>
            </a:solidFill>
            <a:miter lim="400000"/>
          </a:ln>
        </p:spPr>
        <p:txBody>
          <a:bodyPr lIns="34289" tIns="34289" rIns="34289" bIns="34289"/>
          <a:lstStyle/>
          <a:p>
            <a:pPr algn="ctr" defTabSz="410765" hangingPunct="0">
              <a:defRPr/>
            </a:pPr>
            <a:endParaRPr sz="24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90" name="Shape 287"/>
          <p:cNvSpPr/>
          <p:nvPr/>
        </p:nvSpPr>
        <p:spPr>
          <a:xfrm>
            <a:off x="283428" y="1702028"/>
            <a:ext cx="685869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20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El transporte es un sector clave en el proceso de </a:t>
            </a:r>
            <a:r>
              <a:rPr lang="es-ES" sz="2000" kern="0" dirty="0" err="1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descarbonización</a:t>
            </a:r>
            <a:r>
              <a:rPr lang="es-ES" sz="20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 del modelo energético y en España es la actividad con mayor volumen de emisiones GEI</a:t>
            </a:r>
            <a:endParaRPr sz="20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  <a:sym typeface="Univers LT Std 65 Bold"/>
            </a:endParaRPr>
          </a:p>
        </p:txBody>
      </p:sp>
      <p:sp>
        <p:nvSpPr>
          <p:cNvPr id="391" name="Shape 287"/>
          <p:cNvSpPr/>
          <p:nvPr/>
        </p:nvSpPr>
        <p:spPr>
          <a:xfrm>
            <a:off x="7953386" y="2021217"/>
            <a:ext cx="3517951" cy="3981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A día de hoy, el </a:t>
            </a:r>
            <a:r>
              <a:rPr lang="es-ES" sz="1600" b="1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41%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 de la energía consumida en España está destinada al transporte.</a:t>
            </a:r>
          </a:p>
          <a:p>
            <a:pPr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endParaRPr lang="es-ES" sz="16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  <a:sym typeface="Univers LT Std 65 Bold"/>
            </a:endParaRPr>
          </a:p>
          <a:p>
            <a:pPr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endParaRPr lang="es-ES" sz="16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  <a:sym typeface="Univers LT Std 45 Light"/>
            </a:endParaRPr>
          </a:p>
          <a:p>
            <a:pPr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Todavía, el </a:t>
            </a:r>
            <a:r>
              <a:rPr lang="es-ES" sz="1600" b="1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92%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 </a:t>
            </a:r>
            <a:r>
              <a:rPr lang="es-ES" sz="1600" kern="0" dirty="0" smtClean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del combustible usando en el transporte 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proviene de </a:t>
            </a:r>
            <a:r>
              <a:rPr lang="es-ES" sz="1600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fuentes derivadas del petróleo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.</a:t>
            </a:r>
          </a:p>
          <a:p>
            <a:pPr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endParaRPr lang="es-ES" sz="16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  <a:sym typeface="Univers LT Std 45 Light"/>
            </a:endParaRPr>
          </a:p>
          <a:p>
            <a:pPr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Mas del </a:t>
            </a:r>
            <a:r>
              <a:rPr lang="es-ES" sz="1600" b="1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24%</a:t>
            </a:r>
            <a:r>
              <a:rPr lang="es-ES" sz="1600" b="1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 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de las emisiones de GEI vienen del sector del transporte (80 MtCO2). </a:t>
            </a:r>
          </a:p>
          <a:p>
            <a:pPr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endParaRPr lang="es-ES" sz="16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  <a:sym typeface="Univers LT Std 65 Bold"/>
            </a:endParaRPr>
          </a:p>
          <a:p>
            <a:pPr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45 Light"/>
              </a:rPr>
              <a:t>De estas, mas del </a:t>
            </a:r>
            <a:r>
              <a:rPr lang="es-ES" sz="1600" b="1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Univers LT Std 45 Light"/>
              </a:rPr>
              <a:t>9</a:t>
            </a:r>
            <a:r>
              <a:rPr lang="es-ES" sz="1600" b="1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4</a:t>
            </a:r>
            <a:r>
              <a:rPr lang="es-ES" sz="1600" b="1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Univers LT Std 45 Light"/>
              </a:rPr>
              <a:t>%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45 Light"/>
              </a:rPr>
              <a:t> tienen origen en el </a:t>
            </a:r>
            <a:r>
              <a:rPr lang="es-ES" sz="1600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Univers LT Std 45 Light"/>
              </a:rPr>
              <a:t>transporte terrestre de pasajeros y mercancías</a:t>
            </a:r>
            <a:r>
              <a:rPr lang="es-ES" sz="1600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.</a:t>
            </a:r>
          </a:p>
          <a:p>
            <a:pPr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endParaRPr lang="es-ES" sz="1600" kern="0" dirty="0">
              <a:solidFill>
                <a:srgbClr val="0365C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Univers LT Std 65 Bold"/>
            </a:endParaRPr>
          </a:p>
          <a:p>
            <a:pPr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endParaRPr sz="1600" kern="0" dirty="0">
              <a:solidFill>
                <a:srgbClr val="0365C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Univers LT Std 65 Bold"/>
            </a:endParaRPr>
          </a:p>
        </p:txBody>
      </p:sp>
    </p:spTree>
    <p:extLst>
      <p:ext uri="{BB962C8B-B14F-4D97-AF65-F5344CB8AC3E}">
        <p14:creationId xmlns:p14="http://schemas.microsoft.com/office/powerpoint/2010/main" val="23062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66"/>
          <p:cNvSpPr/>
          <p:nvPr/>
        </p:nvSpPr>
        <p:spPr>
          <a:xfrm>
            <a:off x="0" y="1"/>
            <a:ext cx="12220278" cy="2165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n 1" descr="cac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8" y="-1"/>
            <a:ext cx="12192000" cy="2165686"/>
          </a:xfrm>
          <a:prstGeom prst="rect">
            <a:avLst/>
          </a:prstGeom>
        </p:spPr>
      </p:pic>
      <p:sp>
        <p:nvSpPr>
          <p:cNvPr id="369" name="Shape 369"/>
          <p:cNvSpPr/>
          <p:nvPr/>
        </p:nvSpPr>
        <p:spPr>
          <a:xfrm>
            <a:off x="398145" y="251141"/>
            <a:ext cx="10232034" cy="628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defTabSz="412750" hangingPunct="0">
              <a:lnSpc>
                <a:spcPct val="90000"/>
              </a:lnSpc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pPr>
            <a:r>
              <a:rPr lang="es-ES" sz="3800" b="1" kern="0" dirty="0" smtClean="0">
                <a:solidFill>
                  <a:srgbClr val="FFFFFF"/>
                </a:solidFill>
                <a:latin typeface="Univers LT Std 45 Light"/>
                <a:ea typeface="Arial"/>
                <a:cs typeface="Arial"/>
                <a:sym typeface="Arial"/>
              </a:rPr>
              <a:t>EVOLUCIÓN del precio del Diésel</a:t>
            </a:r>
            <a:endParaRPr lang="es-ES" sz="3800" b="1" kern="0" dirty="0">
              <a:solidFill>
                <a:srgbClr val="FFFFFF"/>
              </a:solidFill>
              <a:latin typeface="Univers LT Std 45 Light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-14198" y="-1"/>
            <a:ext cx="56557" cy="1130301"/>
          </a:xfrm>
          <a:prstGeom prst="rect">
            <a:avLst/>
          </a:prstGeom>
          <a:solidFill>
            <a:srgbClr val="0554FA"/>
          </a:solidFill>
          <a:ln w="3175">
            <a:miter lim="400000"/>
          </a:ln>
        </p:spPr>
        <p:txBody>
          <a:bodyPr lIns="25399" tIns="25399" rIns="25399" bIns="25399" anchor="ctr"/>
          <a:lstStyle/>
          <a:p>
            <a:pPr algn="ctr" defTabSz="412749" hangingPunct="0">
              <a:defRPr sz="2400"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3" name="Shape 369"/>
          <p:cNvSpPr/>
          <p:nvPr/>
        </p:nvSpPr>
        <p:spPr>
          <a:xfrm>
            <a:off x="487773" y="2496250"/>
            <a:ext cx="5588830" cy="5211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Autofit/>
          </a:bodyPr>
          <a:lstStyle/>
          <a:p>
            <a:pPr algn="ctr" defTabSz="412750" hangingPunct="0">
              <a:lnSpc>
                <a:spcPct val="90000"/>
              </a:lnSpc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pPr>
            <a:r>
              <a:rPr lang="es-ES" sz="20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Arial"/>
              </a:rPr>
              <a:t>Promedio mensual diésel (</a:t>
            </a:r>
            <a:r>
              <a:rPr lang="es-ES" sz="2000" kern="0" dirty="0" err="1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Arial"/>
              </a:rPr>
              <a:t>cts</a:t>
            </a:r>
            <a:r>
              <a:rPr lang="es-ES" sz="20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Arial"/>
              </a:rPr>
              <a:t> €/l IVA incluido)</a:t>
            </a:r>
          </a:p>
        </p:txBody>
      </p:sp>
      <p:sp>
        <p:nvSpPr>
          <p:cNvPr id="10" name="Shape 287"/>
          <p:cNvSpPr/>
          <p:nvPr/>
        </p:nvSpPr>
        <p:spPr>
          <a:xfrm>
            <a:off x="6642537" y="2791119"/>
            <a:ext cx="5014469" cy="3538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257175"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Incremento del precio del gasóleo de más de un </a:t>
            </a:r>
            <a:r>
              <a:rPr lang="es-ES" sz="1600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25% 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en el periodo enero 2016-mayo 2018.</a:t>
            </a:r>
          </a:p>
          <a:p>
            <a:pPr marL="257175"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endParaRPr lang="es-ES" sz="16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  <a:sym typeface="Univers LT Std 65 Bold"/>
            </a:endParaRPr>
          </a:p>
          <a:p>
            <a:pPr marL="257175"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es-ES" sz="16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  <a:sym typeface="Univers LT Std 45 Light"/>
            </a:endParaRPr>
          </a:p>
          <a:p>
            <a:pPr marL="257175"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Posible desarrollo de una </a:t>
            </a:r>
            <a:r>
              <a:rPr lang="es-ES" sz="1600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Fiscalidad Vinculada al dióxido de carbono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Helvetica Light"/>
              </a:rPr>
              <a:t>, bajo el principio de “quien contamina paga”.</a:t>
            </a:r>
          </a:p>
          <a:p>
            <a:pPr marL="257175"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es-ES" sz="16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  <a:sym typeface="Univers LT Std 45 Light"/>
            </a:endParaRPr>
          </a:p>
          <a:p>
            <a:pPr marL="742950" lvl="1" indent="-285750" algn="just" defTabSz="685800" hangingPunct="0">
              <a:lnSpc>
                <a:spcPct val="90000"/>
              </a:lnSpc>
              <a:buFont typeface="Courier New" panose="02070309020205020404" pitchFamily="49" charset="0"/>
              <a:buChar char="o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Incremento del </a:t>
            </a:r>
            <a:r>
              <a:rPr lang="es-ES" sz="1600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tipo impositivo 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al gasóleo.</a:t>
            </a:r>
          </a:p>
          <a:p>
            <a:pPr marL="742950" lvl="1" indent="-285750" algn="just" defTabSz="685800" hangingPunct="0">
              <a:lnSpc>
                <a:spcPct val="90000"/>
              </a:lnSpc>
              <a:buFont typeface="Courier New" panose="02070309020205020404" pitchFamily="49" charset="0"/>
              <a:buChar char="o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Incremento del </a:t>
            </a:r>
            <a:r>
              <a:rPr lang="es-ES" sz="1600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impuesto de circulación 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de los ayuntamientos.</a:t>
            </a:r>
          </a:p>
          <a:p>
            <a:pPr marL="742950" lvl="1" indent="-285750" algn="just" defTabSz="685800" hangingPunct="0">
              <a:lnSpc>
                <a:spcPct val="90000"/>
              </a:lnSpc>
              <a:buFont typeface="Courier New" panose="02070309020205020404" pitchFamily="49" charset="0"/>
              <a:buChar char="o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endParaRPr lang="es-ES" sz="16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  <a:sym typeface="Univers LT Std 65 Bold"/>
            </a:endParaRPr>
          </a:p>
          <a:p>
            <a:pPr marL="257175" indent="-257175" algn="just" defTabSz="685800" hangingPunct="0">
              <a:lnSpc>
                <a:spcPct val="90000"/>
              </a:lnSpc>
              <a:buFont typeface="Wingdings" panose="05000000000000000000" pitchFamily="2" charset="2"/>
              <a:buChar char="q"/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Restricciones</a:t>
            </a:r>
            <a:r>
              <a:rPr lang="es-ES" sz="16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 para la circulación en núcleos urbanos de vehículos diésel (ejemplo APR en Madrid)</a:t>
            </a:r>
          </a:p>
          <a:p>
            <a:pPr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endParaRPr lang="es-ES" sz="1575" kern="0" dirty="0">
              <a:solidFill>
                <a:srgbClr val="0365C0">
                  <a:lumMod val="75000"/>
                </a:srgbClr>
              </a:solidFill>
              <a:latin typeface="Arial" panose="020B0604020202020204" pitchFamily="34" charset="0"/>
              <a:ea typeface="Univers LT Std 65 Bold"/>
              <a:cs typeface="Arial" panose="020B0604020202020204" pitchFamily="34" charset="0"/>
              <a:sym typeface="Univers LT Std 65 Bold"/>
            </a:endParaRPr>
          </a:p>
          <a:p>
            <a:pPr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endParaRPr sz="1575" kern="0" dirty="0">
              <a:solidFill>
                <a:srgbClr val="0365C0">
                  <a:lumMod val="75000"/>
                </a:srgbClr>
              </a:solidFill>
              <a:latin typeface="Arial" panose="020B0604020202020204" pitchFamily="34" charset="0"/>
              <a:ea typeface="Univers LT Std 65 Bold"/>
              <a:cs typeface="Arial" panose="020B0604020202020204" pitchFamily="34" charset="0"/>
              <a:sym typeface="Univers LT Std 65 Bold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87772" y="3316453"/>
            <a:ext cx="5588831" cy="2989089"/>
            <a:chOff x="629091" y="3142210"/>
            <a:chExt cx="6256948" cy="3357629"/>
          </a:xfrm>
        </p:grpSpPr>
        <p:pic>
          <p:nvPicPr>
            <p:cNvPr id="67" name="Imagen 66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152000"/>
                      </a14:imgEffect>
                      <a14:imgEffect>
                        <a14:brightnessContrast contrast="58000"/>
                      </a14:imgEffect>
                    </a14:imgLayer>
                  </a14:imgProps>
                </a:ext>
              </a:extLst>
            </a:blip>
            <a:srcRect l="1278" t="21380" r="1851" b="2322"/>
            <a:stretch/>
          </p:blipFill>
          <p:spPr>
            <a:xfrm>
              <a:off x="778493" y="3331529"/>
              <a:ext cx="5958144" cy="2820691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629091" y="3142210"/>
              <a:ext cx="6256948" cy="3357629"/>
            </a:xfrm>
            <a:prstGeom prst="rect">
              <a:avLst/>
            </a:prstGeom>
            <a:noFill/>
            <a:ln w="15875" cap="flat">
              <a:solidFill>
                <a:srgbClr val="0555FA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47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" name="Flecha derecha 2"/>
            <p:cNvSpPr/>
            <p:nvPr/>
          </p:nvSpPr>
          <p:spPr>
            <a:xfrm rot="20602024">
              <a:off x="2174160" y="4587778"/>
              <a:ext cx="3656833" cy="233544"/>
            </a:xfrm>
            <a:prstGeom prst="rightArrow">
              <a:avLst/>
            </a:prstGeom>
            <a:solidFill>
              <a:srgbClr val="0555FA"/>
            </a:solidFill>
            <a:ln w="3175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47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5" name="Conector recto 4"/>
            <p:cNvCxnSpPr/>
            <p:nvPr/>
          </p:nvCxnSpPr>
          <p:spPr>
            <a:xfrm>
              <a:off x="1388225" y="3386499"/>
              <a:ext cx="0" cy="217471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Conector recto 6"/>
            <p:cNvCxnSpPr/>
            <p:nvPr/>
          </p:nvCxnSpPr>
          <p:spPr>
            <a:xfrm>
              <a:off x="1388225" y="5561215"/>
              <a:ext cx="522870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514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0" y="619125"/>
            <a:ext cx="12192000" cy="623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0" y="3814029"/>
            <a:ext cx="12192000" cy="2840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9526" y="3823554"/>
            <a:ext cx="12182474" cy="280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" y="0"/>
            <a:ext cx="5618318" cy="3051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885825" y="2540734"/>
            <a:ext cx="2370773" cy="0"/>
          </a:xfrm>
          <a:custGeom>
            <a:avLst/>
            <a:gdLst/>
            <a:ahLst/>
            <a:cxnLst/>
            <a:rect l="l" t="t" r="r" b="b"/>
            <a:pathLst>
              <a:path w="3161029">
                <a:moveTo>
                  <a:pt x="0" y="0"/>
                </a:moveTo>
                <a:lnTo>
                  <a:pt x="3160913" y="0"/>
                </a:lnTo>
              </a:path>
            </a:pathLst>
          </a:custGeom>
          <a:ln w="6350">
            <a:solidFill>
              <a:srgbClr val="9CD8F1"/>
            </a:solidFill>
            <a:prstDash val="sysDot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3256510" y="2540734"/>
            <a:ext cx="8079105" cy="0"/>
          </a:xfrm>
          <a:custGeom>
            <a:avLst/>
            <a:gdLst/>
            <a:ahLst/>
            <a:cxnLst/>
            <a:rect l="l" t="t" r="r" b="b"/>
            <a:pathLst>
              <a:path w="10772140">
                <a:moveTo>
                  <a:pt x="0" y="0"/>
                </a:moveTo>
                <a:lnTo>
                  <a:pt x="10771850" y="0"/>
                </a:lnTo>
              </a:path>
            </a:pathLst>
          </a:custGeom>
          <a:ln w="6349">
            <a:solidFill>
              <a:srgbClr val="9CD8F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256510" y="3109793"/>
            <a:ext cx="8079105" cy="0"/>
          </a:xfrm>
          <a:custGeom>
            <a:avLst/>
            <a:gdLst/>
            <a:ahLst/>
            <a:cxnLst/>
            <a:rect l="l" t="t" r="r" b="b"/>
            <a:pathLst>
              <a:path w="10772140">
                <a:moveTo>
                  <a:pt x="0" y="0"/>
                </a:moveTo>
                <a:lnTo>
                  <a:pt x="10771850" y="0"/>
                </a:lnTo>
              </a:path>
            </a:pathLst>
          </a:custGeom>
          <a:ln w="6350">
            <a:solidFill>
              <a:srgbClr val="9CD8F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885825" y="3678853"/>
            <a:ext cx="10449877" cy="0"/>
          </a:xfrm>
          <a:custGeom>
            <a:avLst/>
            <a:gdLst/>
            <a:ahLst/>
            <a:cxnLst/>
            <a:rect l="l" t="t" r="r" b="b"/>
            <a:pathLst>
              <a:path w="13933169">
                <a:moveTo>
                  <a:pt x="0" y="0"/>
                </a:moveTo>
                <a:lnTo>
                  <a:pt x="13932763" y="0"/>
                </a:lnTo>
              </a:path>
            </a:pathLst>
          </a:custGeom>
          <a:ln w="6350">
            <a:solidFill>
              <a:srgbClr val="9CD8F1"/>
            </a:solidFill>
            <a:prstDash val="sysDot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885825" y="4247912"/>
            <a:ext cx="10449877" cy="0"/>
          </a:xfrm>
          <a:custGeom>
            <a:avLst/>
            <a:gdLst/>
            <a:ahLst/>
            <a:cxnLst/>
            <a:rect l="l" t="t" r="r" b="b"/>
            <a:pathLst>
              <a:path w="13933169">
                <a:moveTo>
                  <a:pt x="0" y="0"/>
                </a:moveTo>
                <a:lnTo>
                  <a:pt x="13932763" y="0"/>
                </a:lnTo>
              </a:path>
            </a:pathLst>
          </a:custGeom>
          <a:ln w="6350">
            <a:solidFill>
              <a:srgbClr val="9CD8F1"/>
            </a:solidFill>
            <a:prstDash val="sysDot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885825" y="4816971"/>
            <a:ext cx="10449877" cy="0"/>
          </a:xfrm>
          <a:custGeom>
            <a:avLst/>
            <a:gdLst/>
            <a:ahLst/>
            <a:cxnLst/>
            <a:rect l="l" t="t" r="r" b="b"/>
            <a:pathLst>
              <a:path w="13933169">
                <a:moveTo>
                  <a:pt x="0" y="0"/>
                </a:moveTo>
                <a:lnTo>
                  <a:pt x="13932763" y="0"/>
                </a:lnTo>
              </a:path>
            </a:pathLst>
          </a:custGeom>
          <a:ln w="6350">
            <a:solidFill>
              <a:srgbClr val="9CD8F1"/>
            </a:solidFill>
            <a:prstDash val="sysDot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28277" y="0"/>
            <a:ext cx="0" cy="1130618"/>
          </a:xfrm>
          <a:custGeom>
            <a:avLst/>
            <a:gdLst/>
            <a:ahLst/>
            <a:cxnLst/>
            <a:rect l="l" t="t" r="r" b="b"/>
            <a:pathLst>
              <a:path h="1507490">
                <a:moveTo>
                  <a:pt x="0" y="0"/>
                </a:moveTo>
                <a:lnTo>
                  <a:pt x="0" y="1507068"/>
                </a:lnTo>
              </a:path>
            </a:pathLst>
          </a:custGeom>
          <a:ln w="75409">
            <a:solidFill>
              <a:srgbClr val="0554F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90550" y="630520"/>
            <a:ext cx="4678204" cy="598241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3825" b="0" spc="195" dirty="0">
                <a:solidFill>
                  <a:srgbClr val="FFFFFF"/>
                </a:solidFill>
                <a:latin typeface="Calibri"/>
                <a:cs typeface="Calibri"/>
              </a:rPr>
              <a:t>¿Existen</a:t>
            </a:r>
            <a:r>
              <a:rPr sz="3825" b="0" spc="1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25" b="0" spc="83" dirty="0">
                <a:solidFill>
                  <a:srgbClr val="FFFFFF"/>
                </a:solidFill>
                <a:latin typeface="Calibri"/>
                <a:cs typeface="Calibri"/>
              </a:rPr>
              <a:t>alternativas?</a:t>
            </a:r>
            <a:endParaRPr sz="3825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7251" y="2095500"/>
            <a:ext cx="1288256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b="1" spc="-71" dirty="0">
                <a:solidFill>
                  <a:srgbClr val="41BAE6"/>
                </a:solidFill>
                <a:latin typeface="Lucida Sans"/>
                <a:cs typeface="Lucida Sans"/>
              </a:rPr>
              <a:t>Combustible</a:t>
            </a:r>
            <a:endParaRPr sz="165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250" y="2790825"/>
            <a:ext cx="1164908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b="1" spc="-38" dirty="0">
                <a:solidFill>
                  <a:srgbClr val="41BAE6"/>
                </a:solidFill>
                <a:latin typeface="Lucida Sans"/>
                <a:cs typeface="Lucida Sans"/>
              </a:rPr>
              <a:t>Gas</a:t>
            </a:r>
            <a:r>
              <a:rPr sz="1650" b="1" spc="-113" dirty="0">
                <a:solidFill>
                  <a:srgbClr val="41BAE6"/>
                </a:solidFill>
                <a:latin typeface="Lucida Sans"/>
                <a:cs typeface="Lucida Sans"/>
              </a:rPr>
              <a:t> </a:t>
            </a:r>
            <a:r>
              <a:rPr sz="1650" b="1" spc="-79" dirty="0">
                <a:solidFill>
                  <a:srgbClr val="41BAE6"/>
                </a:solidFill>
                <a:latin typeface="Lucida Sans"/>
                <a:cs typeface="Lucida Sans"/>
              </a:rPr>
              <a:t>natural</a:t>
            </a:r>
            <a:endParaRPr sz="165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7250" y="3762376"/>
            <a:ext cx="1684020" cy="14484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b="1" spc="-68" dirty="0">
                <a:solidFill>
                  <a:srgbClr val="41BAE6"/>
                </a:solidFill>
                <a:latin typeface="Lucida Sans"/>
                <a:cs typeface="Lucida Sans"/>
              </a:rPr>
              <a:t>Electricidad</a:t>
            </a:r>
            <a:endParaRPr sz="16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>
              <a:latin typeface="Times New Roman"/>
              <a:cs typeface="Times New Roman"/>
            </a:endParaRPr>
          </a:p>
          <a:p>
            <a:pPr marL="9525">
              <a:lnSpc>
                <a:spcPts val="1815"/>
              </a:lnSpc>
            </a:pPr>
            <a:r>
              <a:rPr sz="1650" b="1" spc="-60" dirty="0">
                <a:solidFill>
                  <a:srgbClr val="41BAE6"/>
                </a:solidFill>
                <a:latin typeface="Lucida Sans"/>
                <a:cs typeface="Lucida Sans"/>
              </a:rPr>
              <a:t>Biocombustibles</a:t>
            </a:r>
            <a:endParaRPr sz="1650">
              <a:latin typeface="Lucida Sans"/>
              <a:cs typeface="Lucida Sans"/>
            </a:endParaRPr>
          </a:p>
          <a:p>
            <a:pPr marL="9525">
              <a:lnSpc>
                <a:spcPts val="1725"/>
              </a:lnSpc>
            </a:pPr>
            <a:r>
              <a:rPr sz="1575" spc="23" dirty="0">
                <a:solidFill>
                  <a:srgbClr val="41BAE6"/>
                </a:solidFill>
                <a:latin typeface="Calibri"/>
                <a:cs typeface="Calibri"/>
              </a:rPr>
              <a:t>(líquidos)</a:t>
            </a:r>
            <a:endParaRPr sz="1575">
              <a:latin typeface="Calibri"/>
              <a:cs typeface="Calibri"/>
            </a:endParaRPr>
          </a:p>
          <a:p>
            <a:pPr marL="9525">
              <a:spcBef>
                <a:spcPts val="1635"/>
              </a:spcBef>
            </a:pPr>
            <a:r>
              <a:rPr sz="1650" b="1" spc="-83" dirty="0">
                <a:solidFill>
                  <a:srgbClr val="41BAE6"/>
                </a:solidFill>
                <a:latin typeface="Lucida Sans"/>
                <a:cs typeface="Lucida Sans"/>
              </a:rPr>
              <a:t>Hidrógeno</a:t>
            </a:r>
            <a:endParaRPr sz="165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27749" y="2633455"/>
            <a:ext cx="852488" cy="268343"/>
          </a:xfrm>
          <a:prstGeom prst="rect">
            <a:avLst/>
          </a:prstGeom>
          <a:ln w="9525">
            <a:solidFill>
              <a:srgbClr val="41BAE6"/>
            </a:solidFill>
          </a:ln>
        </p:spPr>
        <p:txBody>
          <a:bodyPr vert="horz" wrap="square" lIns="0" tIns="14288" rIns="0" bIns="0" rtlCol="0">
            <a:spAutoFit/>
          </a:bodyPr>
          <a:lstStyle/>
          <a:p>
            <a:pPr marL="186690">
              <a:spcBef>
                <a:spcPts val="113"/>
              </a:spcBef>
            </a:pPr>
            <a:r>
              <a:rPr sz="1650" b="1" spc="8" dirty="0">
                <a:solidFill>
                  <a:srgbClr val="FFFFFF"/>
                </a:solidFill>
                <a:latin typeface="Lucida Sans"/>
                <a:cs typeface="Lucida Sans"/>
              </a:rPr>
              <a:t>GNL</a:t>
            </a:r>
            <a:endParaRPr sz="165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27749" y="3222737"/>
            <a:ext cx="852488" cy="279403"/>
          </a:xfrm>
          <a:prstGeom prst="rect">
            <a:avLst/>
          </a:prstGeom>
          <a:ln w="9525">
            <a:solidFill>
              <a:srgbClr val="41BAE6"/>
            </a:solidFill>
          </a:ln>
        </p:spPr>
        <p:txBody>
          <a:bodyPr vert="horz" wrap="square" lIns="0" tIns="25241" rIns="0" bIns="0" rtlCol="0">
            <a:spAutoFit/>
          </a:bodyPr>
          <a:lstStyle/>
          <a:p>
            <a:pPr marL="186690">
              <a:spcBef>
                <a:spcPts val="199"/>
              </a:spcBef>
            </a:pPr>
            <a:r>
              <a:rPr sz="1650" b="1" spc="-4" dirty="0">
                <a:solidFill>
                  <a:srgbClr val="FFFFFF"/>
                </a:solidFill>
                <a:latin typeface="Lucida Sans"/>
                <a:cs typeface="Lucida Sans"/>
              </a:rPr>
              <a:t>GNC</a:t>
            </a:r>
            <a:endParaRPr sz="1650">
              <a:latin typeface="Lucida Sans"/>
              <a:cs typeface="Lucida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72059" y="1453284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167" y="0"/>
                </a:moveTo>
                <a:lnTo>
                  <a:pt x="430525" y="2179"/>
                </a:lnTo>
                <a:lnTo>
                  <a:pt x="385222" y="8716"/>
                </a:lnTo>
                <a:lnTo>
                  <a:pt x="340595" y="19612"/>
                </a:lnTo>
                <a:lnTo>
                  <a:pt x="296984" y="34866"/>
                </a:lnTo>
                <a:lnTo>
                  <a:pt x="254727" y="54478"/>
                </a:lnTo>
                <a:lnTo>
                  <a:pt x="214163" y="78449"/>
                </a:lnTo>
                <a:lnTo>
                  <a:pt x="175630" y="106778"/>
                </a:lnTo>
                <a:lnTo>
                  <a:pt x="139466" y="139466"/>
                </a:lnTo>
                <a:lnTo>
                  <a:pt x="106778" y="175630"/>
                </a:lnTo>
                <a:lnTo>
                  <a:pt x="78449" y="214163"/>
                </a:lnTo>
                <a:lnTo>
                  <a:pt x="54478" y="254727"/>
                </a:lnTo>
                <a:lnTo>
                  <a:pt x="34866" y="296984"/>
                </a:lnTo>
                <a:lnTo>
                  <a:pt x="19612" y="340595"/>
                </a:lnTo>
                <a:lnTo>
                  <a:pt x="8716" y="385222"/>
                </a:lnTo>
                <a:lnTo>
                  <a:pt x="2179" y="430525"/>
                </a:lnTo>
                <a:lnTo>
                  <a:pt x="0" y="476167"/>
                </a:lnTo>
                <a:lnTo>
                  <a:pt x="2179" y="521808"/>
                </a:lnTo>
                <a:lnTo>
                  <a:pt x="8716" y="567112"/>
                </a:lnTo>
                <a:lnTo>
                  <a:pt x="19612" y="611738"/>
                </a:lnTo>
                <a:lnTo>
                  <a:pt x="34866" y="655349"/>
                </a:lnTo>
                <a:lnTo>
                  <a:pt x="54478" y="697606"/>
                </a:lnTo>
                <a:lnTo>
                  <a:pt x="78449" y="738170"/>
                </a:lnTo>
                <a:lnTo>
                  <a:pt x="106778" y="776704"/>
                </a:lnTo>
                <a:lnTo>
                  <a:pt x="139466" y="812868"/>
                </a:lnTo>
                <a:lnTo>
                  <a:pt x="175630" y="845555"/>
                </a:lnTo>
                <a:lnTo>
                  <a:pt x="214163" y="873884"/>
                </a:lnTo>
                <a:lnTo>
                  <a:pt x="254727" y="897855"/>
                </a:lnTo>
                <a:lnTo>
                  <a:pt x="296984" y="917467"/>
                </a:lnTo>
                <a:lnTo>
                  <a:pt x="340595" y="932721"/>
                </a:lnTo>
                <a:lnTo>
                  <a:pt x="385222" y="943617"/>
                </a:lnTo>
                <a:lnTo>
                  <a:pt x="430525" y="950155"/>
                </a:lnTo>
                <a:lnTo>
                  <a:pt x="476167" y="952334"/>
                </a:lnTo>
                <a:lnTo>
                  <a:pt x="521808" y="950155"/>
                </a:lnTo>
                <a:lnTo>
                  <a:pt x="567112" y="943617"/>
                </a:lnTo>
                <a:lnTo>
                  <a:pt x="611738" y="932721"/>
                </a:lnTo>
                <a:lnTo>
                  <a:pt x="655349" y="917467"/>
                </a:lnTo>
                <a:lnTo>
                  <a:pt x="697606" y="897855"/>
                </a:lnTo>
                <a:lnTo>
                  <a:pt x="738170" y="873884"/>
                </a:lnTo>
                <a:lnTo>
                  <a:pt x="776704" y="845555"/>
                </a:lnTo>
                <a:lnTo>
                  <a:pt x="812868" y="812868"/>
                </a:lnTo>
                <a:lnTo>
                  <a:pt x="845555" y="776704"/>
                </a:lnTo>
                <a:lnTo>
                  <a:pt x="873884" y="738170"/>
                </a:lnTo>
                <a:lnTo>
                  <a:pt x="897855" y="697606"/>
                </a:lnTo>
                <a:lnTo>
                  <a:pt x="917467" y="655349"/>
                </a:lnTo>
                <a:lnTo>
                  <a:pt x="932721" y="611738"/>
                </a:lnTo>
                <a:lnTo>
                  <a:pt x="943617" y="567112"/>
                </a:lnTo>
                <a:lnTo>
                  <a:pt x="950155" y="521808"/>
                </a:lnTo>
                <a:lnTo>
                  <a:pt x="952334" y="476167"/>
                </a:lnTo>
                <a:lnTo>
                  <a:pt x="950155" y="430525"/>
                </a:lnTo>
                <a:lnTo>
                  <a:pt x="943617" y="385222"/>
                </a:lnTo>
                <a:lnTo>
                  <a:pt x="932721" y="340595"/>
                </a:lnTo>
                <a:lnTo>
                  <a:pt x="917467" y="296984"/>
                </a:lnTo>
                <a:lnTo>
                  <a:pt x="897855" y="254727"/>
                </a:lnTo>
                <a:lnTo>
                  <a:pt x="873884" y="214163"/>
                </a:lnTo>
                <a:lnTo>
                  <a:pt x="845555" y="175630"/>
                </a:lnTo>
                <a:lnTo>
                  <a:pt x="812868" y="139466"/>
                </a:lnTo>
                <a:lnTo>
                  <a:pt x="776704" y="106778"/>
                </a:lnTo>
                <a:lnTo>
                  <a:pt x="738170" y="78449"/>
                </a:lnTo>
                <a:lnTo>
                  <a:pt x="697606" y="54478"/>
                </a:lnTo>
                <a:lnTo>
                  <a:pt x="655349" y="34866"/>
                </a:lnTo>
                <a:lnTo>
                  <a:pt x="611738" y="19612"/>
                </a:lnTo>
                <a:lnTo>
                  <a:pt x="567112" y="8716"/>
                </a:lnTo>
                <a:lnTo>
                  <a:pt x="521808" y="2179"/>
                </a:lnTo>
                <a:lnTo>
                  <a:pt x="476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4201916" y="1710981"/>
            <a:ext cx="254794" cy="87154"/>
          </a:xfrm>
          <a:custGeom>
            <a:avLst/>
            <a:gdLst/>
            <a:ahLst/>
            <a:cxnLst/>
            <a:rect l="l" t="t" r="r" b="b"/>
            <a:pathLst>
              <a:path w="339725" h="116205">
                <a:moveTo>
                  <a:pt x="261955" y="0"/>
                </a:moveTo>
                <a:lnTo>
                  <a:pt x="77236" y="0"/>
                </a:lnTo>
                <a:lnTo>
                  <a:pt x="70037" y="3046"/>
                </a:lnTo>
                <a:lnTo>
                  <a:pt x="8158" y="66412"/>
                </a:lnTo>
                <a:lnTo>
                  <a:pt x="3172" y="73318"/>
                </a:lnTo>
                <a:lnTo>
                  <a:pt x="417" y="81243"/>
                </a:lnTo>
                <a:lnTo>
                  <a:pt x="0" y="89643"/>
                </a:lnTo>
                <a:lnTo>
                  <a:pt x="2026" y="97975"/>
                </a:lnTo>
                <a:lnTo>
                  <a:pt x="6349" y="105340"/>
                </a:lnTo>
                <a:lnTo>
                  <a:pt x="12448" y="110982"/>
                </a:lnTo>
                <a:lnTo>
                  <a:pt x="19870" y="114592"/>
                </a:lnTo>
                <a:lnTo>
                  <a:pt x="28163" y="115864"/>
                </a:lnTo>
                <a:lnTo>
                  <a:pt x="311255" y="115864"/>
                </a:lnTo>
                <a:lnTo>
                  <a:pt x="322265" y="113588"/>
                </a:lnTo>
                <a:lnTo>
                  <a:pt x="331256" y="107381"/>
                </a:lnTo>
                <a:lnTo>
                  <a:pt x="337317" y="98174"/>
                </a:lnTo>
                <a:lnTo>
                  <a:pt x="339540" y="86898"/>
                </a:lnTo>
                <a:lnTo>
                  <a:pt x="339540" y="77792"/>
                </a:lnTo>
                <a:lnTo>
                  <a:pt x="335432" y="69658"/>
                </a:lnTo>
                <a:lnTo>
                  <a:pt x="329007" y="64350"/>
                </a:lnTo>
                <a:lnTo>
                  <a:pt x="269153" y="3046"/>
                </a:lnTo>
                <a:lnTo>
                  <a:pt x="261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4201824" y="1819604"/>
            <a:ext cx="63818" cy="43814"/>
          </a:xfrm>
          <a:custGeom>
            <a:avLst/>
            <a:gdLst/>
            <a:ahLst/>
            <a:cxnLst/>
            <a:rect l="l" t="t" r="r" b="b"/>
            <a:pathLst>
              <a:path w="85089" h="58419">
                <a:moveTo>
                  <a:pt x="56572" y="0"/>
                </a:moveTo>
                <a:lnTo>
                  <a:pt x="28285" y="0"/>
                </a:lnTo>
                <a:lnTo>
                  <a:pt x="17274" y="2275"/>
                </a:lnTo>
                <a:lnTo>
                  <a:pt x="8283" y="8482"/>
                </a:lnTo>
                <a:lnTo>
                  <a:pt x="2222" y="17689"/>
                </a:lnTo>
                <a:lnTo>
                  <a:pt x="0" y="28966"/>
                </a:lnTo>
                <a:lnTo>
                  <a:pt x="2222" y="40242"/>
                </a:lnTo>
                <a:lnTo>
                  <a:pt x="8283" y="49448"/>
                </a:lnTo>
                <a:lnTo>
                  <a:pt x="17274" y="55655"/>
                </a:lnTo>
                <a:lnTo>
                  <a:pt x="28285" y="57931"/>
                </a:lnTo>
                <a:lnTo>
                  <a:pt x="56572" y="57931"/>
                </a:lnTo>
                <a:lnTo>
                  <a:pt x="67584" y="55655"/>
                </a:lnTo>
                <a:lnTo>
                  <a:pt x="76575" y="49448"/>
                </a:lnTo>
                <a:lnTo>
                  <a:pt x="82636" y="40242"/>
                </a:lnTo>
                <a:lnTo>
                  <a:pt x="84858" y="28966"/>
                </a:lnTo>
                <a:lnTo>
                  <a:pt x="82636" y="17689"/>
                </a:lnTo>
                <a:lnTo>
                  <a:pt x="76575" y="8482"/>
                </a:lnTo>
                <a:lnTo>
                  <a:pt x="67584" y="2275"/>
                </a:lnTo>
                <a:lnTo>
                  <a:pt x="56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4392756" y="1819604"/>
            <a:ext cx="63818" cy="43814"/>
          </a:xfrm>
          <a:custGeom>
            <a:avLst/>
            <a:gdLst/>
            <a:ahLst/>
            <a:cxnLst/>
            <a:rect l="l" t="t" r="r" b="b"/>
            <a:pathLst>
              <a:path w="85089" h="58419">
                <a:moveTo>
                  <a:pt x="56573" y="0"/>
                </a:moveTo>
                <a:lnTo>
                  <a:pt x="28286" y="0"/>
                </a:lnTo>
                <a:lnTo>
                  <a:pt x="17274" y="2275"/>
                </a:lnTo>
                <a:lnTo>
                  <a:pt x="8283" y="8482"/>
                </a:lnTo>
                <a:lnTo>
                  <a:pt x="2222" y="17689"/>
                </a:lnTo>
                <a:lnTo>
                  <a:pt x="0" y="28966"/>
                </a:lnTo>
                <a:lnTo>
                  <a:pt x="2222" y="40242"/>
                </a:lnTo>
                <a:lnTo>
                  <a:pt x="8283" y="49448"/>
                </a:lnTo>
                <a:lnTo>
                  <a:pt x="17274" y="55655"/>
                </a:lnTo>
                <a:lnTo>
                  <a:pt x="28286" y="57931"/>
                </a:lnTo>
                <a:lnTo>
                  <a:pt x="56573" y="57931"/>
                </a:lnTo>
                <a:lnTo>
                  <a:pt x="67584" y="55655"/>
                </a:lnTo>
                <a:lnTo>
                  <a:pt x="76575" y="49448"/>
                </a:lnTo>
                <a:lnTo>
                  <a:pt x="82636" y="40242"/>
                </a:lnTo>
                <a:lnTo>
                  <a:pt x="84858" y="28966"/>
                </a:lnTo>
                <a:lnTo>
                  <a:pt x="82636" y="17689"/>
                </a:lnTo>
                <a:lnTo>
                  <a:pt x="76575" y="8482"/>
                </a:lnTo>
                <a:lnTo>
                  <a:pt x="67584" y="2275"/>
                </a:lnTo>
                <a:lnTo>
                  <a:pt x="56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4095750" y="1645808"/>
            <a:ext cx="466725" cy="326231"/>
          </a:xfrm>
          <a:custGeom>
            <a:avLst/>
            <a:gdLst/>
            <a:ahLst/>
            <a:cxnLst/>
            <a:rect l="l" t="t" r="r" b="b"/>
            <a:pathLst>
              <a:path w="622300" h="434975">
                <a:moveTo>
                  <a:pt x="431796" y="0"/>
                </a:moveTo>
                <a:lnTo>
                  <a:pt x="190503" y="0"/>
                </a:lnTo>
                <a:lnTo>
                  <a:pt x="183305" y="3046"/>
                </a:lnTo>
                <a:lnTo>
                  <a:pt x="59547" y="129778"/>
                </a:lnTo>
                <a:lnTo>
                  <a:pt x="56572" y="137148"/>
                </a:lnTo>
                <a:lnTo>
                  <a:pt x="56572" y="173795"/>
                </a:lnTo>
                <a:lnTo>
                  <a:pt x="28286" y="173795"/>
                </a:lnTo>
                <a:lnTo>
                  <a:pt x="17274" y="176071"/>
                </a:lnTo>
                <a:lnTo>
                  <a:pt x="8283" y="182278"/>
                </a:lnTo>
                <a:lnTo>
                  <a:pt x="2222" y="191485"/>
                </a:lnTo>
                <a:lnTo>
                  <a:pt x="0" y="202761"/>
                </a:lnTo>
                <a:lnTo>
                  <a:pt x="2222" y="214038"/>
                </a:lnTo>
                <a:lnTo>
                  <a:pt x="8283" y="223245"/>
                </a:lnTo>
                <a:lnTo>
                  <a:pt x="17274" y="229452"/>
                </a:lnTo>
                <a:lnTo>
                  <a:pt x="28286" y="231728"/>
                </a:lnTo>
                <a:lnTo>
                  <a:pt x="56572" y="231728"/>
                </a:lnTo>
                <a:lnTo>
                  <a:pt x="56572" y="405524"/>
                </a:lnTo>
                <a:lnTo>
                  <a:pt x="58794" y="416801"/>
                </a:lnTo>
                <a:lnTo>
                  <a:pt x="64855" y="426008"/>
                </a:lnTo>
                <a:lnTo>
                  <a:pt x="73846" y="432215"/>
                </a:lnTo>
                <a:lnTo>
                  <a:pt x="84858" y="434491"/>
                </a:lnTo>
                <a:lnTo>
                  <a:pt x="169717" y="434491"/>
                </a:lnTo>
                <a:lnTo>
                  <a:pt x="180729" y="432215"/>
                </a:lnTo>
                <a:lnTo>
                  <a:pt x="189720" y="426008"/>
                </a:lnTo>
                <a:lnTo>
                  <a:pt x="195782" y="416801"/>
                </a:lnTo>
                <a:lnTo>
                  <a:pt x="198004" y="405524"/>
                </a:lnTo>
                <a:lnTo>
                  <a:pt x="198004" y="376558"/>
                </a:lnTo>
                <a:lnTo>
                  <a:pt x="113145" y="376558"/>
                </a:lnTo>
                <a:lnTo>
                  <a:pt x="113145" y="156833"/>
                </a:lnTo>
                <a:lnTo>
                  <a:pt x="209725" y="57932"/>
                </a:lnTo>
                <a:lnTo>
                  <a:pt x="492592" y="57932"/>
                </a:lnTo>
                <a:lnTo>
                  <a:pt x="438994" y="3046"/>
                </a:lnTo>
                <a:lnTo>
                  <a:pt x="431796" y="0"/>
                </a:lnTo>
                <a:close/>
              </a:path>
              <a:path w="622300" h="434975">
                <a:moveTo>
                  <a:pt x="492592" y="57932"/>
                </a:moveTo>
                <a:lnTo>
                  <a:pt x="412584" y="57932"/>
                </a:lnTo>
                <a:lnTo>
                  <a:pt x="509164" y="156833"/>
                </a:lnTo>
                <a:lnTo>
                  <a:pt x="509164" y="376558"/>
                </a:lnTo>
                <a:lnTo>
                  <a:pt x="424295" y="376558"/>
                </a:lnTo>
                <a:lnTo>
                  <a:pt x="424295" y="405524"/>
                </a:lnTo>
                <a:lnTo>
                  <a:pt x="426517" y="416801"/>
                </a:lnTo>
                <a:lnTo>
                  <a:pt x="432579" y="426008"/>
                </a:lnTo>
                <a:lnTo>
                  <a:pt x="441570" y="432215"/>
                </a:lnTo>
                <a:lnTo>
                  <a:pt x="452582" y="434491"/>
                </a:lnTo>
                <a:lnTo>
                  <a:pt x="537441" y="434491"/>
                </a:lnTo>
                <a:lnTo>
                  <a:pt x="548453" y="432215"/>
                </a:lnTo>
                <a:lnTo>
                  <a:pt x="557444" y="426008"/>
                </a:lnTo>
                <a:lnTo>
                  <a:pt x="563505" y="416801"/>
                </a:lnTo>
                <a:lnTo>
                  <a:pt x="565727" y="405524"/>
                </a:lnTo>
                <a:lnTo>
                  <a:pt x="565727" y="231728"/>
                </a:lnTo>
                <a:lnTo>
                  <a:pt x="594013" y="231728"/>
                </a:lnTo>
                <a:lnTo>
                  <a:pt x="605025" y="229452"/>
                </a:lnTo>
                <a:lnTo>
                  <a:pt x="614016" y="223245"/>
                </a:lnTo>
                <a:lnTo>
                  <a:pt x="620077" y="214038"/>
                </a:lnTo>
                <a:lnTo>
                  <a:pt x="622300" y="202761"/>
                </a:lnTo>
                <a:lnTo>
                  <a:pt x="620077" y="191485"/>
                </a:lnTo>
                <a:lnTo>
                  <a:pt x="614016" y="182278"/>
                </a:lnTo>
                <a:lnTo>
                  <a:pt x="605025" y="176071"/>
                </a:lnTo>
                <a:lnTo>
                  <a:pt x="594013" y="173795"/>
                </a:lnTo>
                <a:lnTo>
                  <a:pt x="565727" y="173795"/>
                </a:lnTo>
                <a:lnTo>
                  <a:pt x="565727" y="137148"/>
                </a:lnTo>
                <a:lnTo>
                  <a:pt x="562752" y="129778"/>
                </a:lnTo>
                <a:lnTo>
                  <a:pt x="492592" y="57932"/>
                </a:lnTo>
                <a:close/>
              </a:path>
              <a:path w="622300" h="434975">
                <a:moveTo>
                  <a:pt x="452582" y="318626"/>
                </a:moveTo>
                <a:lnTo>
                  <a:pt x="169717" y="318626"/>
                </a:lnTo>
                <a:lnTo>
                  <a:pt x="158706" y="320902"/>
                </a:lnTo>
                <a:lnTo>
                  <a:pt x="149715" y="327109"/>
                </a:lnTo>
                <a:lnTo>
                  <a:pt x="143654" y="336316"/>
                </a:lnTo>
                <a:lnTo>
                  <a:pt x="141432" y="347592"/>
                </a:lnTo>
                <a:lnTo>
                  <a:pt x="141432" y="376558"/>
                </a:lnTo>
                <a:lnTo>
                  <a:pt x="480867" y="376558"/>
                </a:lnTo>
                <a:lnTo>
                  <a:pt x="480867" y="347592"/>
                </a:lnTo>
                <a:lnTo>
                  <a:pt x="478645" y="336316"/>
                </a:lnTo>
                <a:lnTo>
                  <a:pt x="472584" y="327109"/>
                </a:lnTo>
                <a:lnTo>
                  <a:pt x="463593" y="320902"/>
                </a:lnTo>
                <a:lnTo>
                  <a:pt x="452582" y="318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4341235" y="1609726"/>
            <a:ext cx="63818" cy="43814"/>
          </a:xfrm>
          <a:custGeom>
            <a:avLst/>
            <a:gdLst/>
            <a:ahLst/>
            <a:cxnLst/>
            <a:rect l="l" t="t" r="r" b="b"/>
            <a:pathLst>
              <a:path w="85089" h="58419">
                <a:moveTo>
                  <a:pt x="56573" y="0"/>
                </a:moveTo>
                <a:lnTo>
                  <a:pt x="28286" y="0"/>
                </a:lnTo>
                <a:lnTo>
                  <a:pt x="17274" y="2275"/>
                </a:lnTo>
                <a:lnTo>
                  <a:pt x="8283" y="8482"/>
                </a:lnTo>
                <a:lnTo>
                  <a:pt x="2222" y="17689"/>
                </a:lnTo>
                <a:lnTo>
                  <a:pt x="0" y="28966"/>
                </a:lnTo>
                <a:lnTo>
                  <a:pt x="2222" y="40242"/>
                </a:lnTo>
                <a:lnTo>
                  <a:pt x="8283" y="49449"/>
                </a:lnTo>
                <a:lnTo>
                  <a:pt x="17274" y="55656"/>
                </a:lnTo>
                <a:lnTo>
                  <a:pt x="28286" y="57932"/>
                </a:lnTo>
                <a:lnTo>
                  <a:pt x="56573" y="57932"/>
                </a:lnTo>
                <a:lnTo>
                  <a:pt x="67584" y="55656"/>
                </a:lnTo>
                <a:lnTo>
                  <a:pt x="76575" y="49449"/>
                </a:lnTo>
                <a:lnTo>
                  <a:pt x="82636" y="40242"/>
                </a:lnTo>
                <a:lnTo>
                  <a:pt x="84858" y="28966"/>
                </a:lnTo>
                <a:lnTo>
                  <a:pt x="82636" y="17689"/>
                </a:lnTo>
                <a:lnTo>
                  <a:pt x="76575" y="8482"/>
                </a:lnTo>
                <a:lnTo>
                  <a:pt x="67584" y="2275"/>
                </a:lnTo>
                <a:lnTo>
                  <a:pt x="56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6071973" y="1453284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167" y="0"/>
                </a:moveTo>
                <a:lnTo>
                  <a:pt x="430525" y="2179"/>
                </a:lnTo>
                <a:lnTo>
                  <a:pt x="385222" y="8716"/>
                </a:lnTo>
                <a:lnTo>
                  <a:pt x="340595" y="19612"/>
                </a:lnTo>
                <a:lnTo>
                  <a:pt x="296984" y="34866"/>
                </a:lnTo>
                <a:lnTo>
                  <a:pt x="254727" y="54478"/>
                </a:lnTo>
                <a:lnTo>
                  <a:pt x="214163" y="78449"/>
                </a:lnTo>
                <a:lnTo>
                  <a:pt x="175630" y="106778"/>
                </a:lnTo>
                <a:lnTo>
                  <a:pt x="139466" y="139466"/>
                </a:lnTo>
                <a:lnTo>
                  <a:pt x="106778" y="175630"/>
                </a:lnTo>
                <a:lnTo>
                  <a:pt x="78449" y="214163"/>
                </a:lnTo>
                <a:lnTo>
                  <a:pt x="54478" y="254727"/>
                </a:lnTo>
                <a:lnTo>
                  <a:pt x="34866" y="296984"/>
                </a:lnTo>
                <a:lnTo>
                  <a:pt x="19612" y="340595"/>
                </a:lnTo>
                <a:lnTo>
                  <a:pt x="8716" y="385222"/>
                </a:lnTo>
                <a:lnTo>
                  <a:pt x="2179" y="430525"/>
                </a:lnTo>
                <a:lnTo>
                  <a:pt x="0" y="476167"/>
                </a:lnTo>
                <a:lnTo>
                  <a:pt x="2179" y="521808"/>
                </a:lnTo>
                <a:lnTo>
                  <a:pt x="8716" y="567112"/>
                </a:lnTo>
                <a:lnTo>
                  <a:pt x="19612" y="611738"/>
                </a:lnTo>
                <a:lnTo>
                  <a:pt x="34866" y="655349"/>
                </a:lnTo>
                <a:lnTo>
                  <a:pt x="54478" y="697606"/>
                </a:lnTo>
                <a:lnTo>
                  <a:pt x="78449" y="738170"/>
                </a:lnTo>
                <a:lnTo>
                  <a:pt x="106778" y="776704"/>
                </a:lnTo>
                <a:lnTo>
                  <a:pt x="139466" y="812868"/>
                </a:lnTo>
                <a:lnTo>
                  <a:pt x="175630" y="845555"/>
                </a:lnTo>
                <a:lnTo>
                  <a:pt x="214163" y="873884"/>
                </a:lnTo>
                <a:lnTo>
                  <a:pt x="254727" y="897855"/>
                </a:lnTo>
                <a:lnTo>
                  <a:pt x="296984" y="917467"/>
                </a:lnTo>
                <a:lnTo>
                  <a:pt x="340595" y="932721"/>
                </a:lnTo>
                <a:lnTo>
                  <a:pt x="385222" y="943617"/>
                </a:lnTo>
                <a:lnTo>
                  <a:pt x="430525" y="950155"/>
                </a:lnTo>
                <a:lnTo>
                  <a:pt x="476167" y="952334"/>
                </a:lnTo>
                <a:lnTo>
                  <a:pt x="521808" y="950155"/>
                </a:lnTo>
                <a:lnTo>
                  <a:pt x="567112" y="943617"/>
                </a:lnTo>
                <a:lnTo>
                  <a:pt x="611738" y="932721"/>
                </a:lnTo>
                <a:lnTo>
                  <a:pt x="655349" y="917467"/>
                </a:lnTo>
                <a:lnTo>
                  <a:pt x="697606" y="897855"/>
                </a:lnTo>
                <a:lnTo>
                  <a:pt x="738170" y="873884"/>
                </a:lnTo>
                <a:lnTo>
                  <a:pt x="776704" y="845555"/>
                </a:lnTo>
                <a:lnTo>
                  <a:pt x="812868" y="812868"/>
                </a:lnTo>
                <a:lnTo>
                  <a:pt x="845555" y="776704"/>
                </a:lnTo>
                <a:lnTo>
                  <a:pt x="873884" y="738170"/>
                </a:lnTo>
                <a:lnTo>
                  <a:pt x="897855" y="697606"/>
                </a:lnTo>
                <a:lnTo>
                  <a:pt x="917467" y="655349"/>
                </a:lnTo>
                <a:lnTo>
                  <a:pt x="932721" y="611738"/>
                </a:lnTo>
                <a:lnTo>
                  <a:pt x="943617" y="567112"/>
                </a:lnTo>
                <a:lnTo>
                  <a:pt x="950155" y="521808"/>
                </a:lnTo>
                <a:lnTo>
                  <a:pt x="952334" y="476167"/>
                </a:lnTo>
                <a:lnTo>
                  <a:pt x="950155" y="430525"/>
                </a:lnTo>
                <a:lnTo>
                  <a:pt x="943617" y="385222"/>
                </a:lnTo>
                <a:lnTo>
                  <a:pt x="932721" y="340595"/>
                </a:lnTo>
                <a:lnTo>
                  <a:pt x="917467" y="296984"/>
                </a:lnTo>
                <a:lnTo>
                  <a:pt x="897855" y="254727"/>
                </a:lnTo>
                <a:lnTo>
                  <a:pt x="873884" y="214163"/>
                </a:lnTo>
                <a:lnTo>
                  <a:pt x="845555" y="175630"/>
                </a:lnTo>
                <a:lnTo>
                  <a:pt x="812868" y="139466"/>
                </a:lnTo>
                <a:lnTo>
                  <a:pt x="776704" y="106778"/>
                </a:lnTo>
                <a:lnTo>
                  <a:pt x="738170" y="78449"/>
                </a:lnTo>
                <a:lnTo>
                  <a:pt x="697606" y="54478"/>
                </a:lnTo>
                <a:lnTo>
                  <a:pt x="655349" y="34866"/>
                </a:lnTo>
                <a:lnTo>
                  <a:pt x="611738" y="19612"/>
                </a:lnTo>
                <a:lnTo>
                  <a:pt x="567112" y="8716"/>
                </a:lnTo>
                <a:lnTo>
                  <a:pt x="521808" y="2179"/>
                </a:lnTo>
                <a:lnTo>
                  <a:pt x="476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6210300" y="1657350"/>
            <a:ext cx="457200" cy="323850"/>
          </a:xfrm>
          <a:custGeom>
            <a:avLst/>
            <a:gdLst/>
            <a:ahLst/>
            <a:cxnLst/>
            <a:rect l="l" t="t" r="r" b="b"/>
            <a:pathLst>
              <a:path w="609600" h="431800">
                <a:moveTo>
                  <a:pt x="204989" y="383821"/>
                </a:moveTo>
                <a:lnTo>
                  <a:pt x="74331" y="383821"/>
                </a:lnTo>
                <a:lnTo>
                  <a:pt x="84111" y="403058"/>
                </a:lnTo>
                <a:lnTo>
                  <a:pt x="99016" y="418246"/>
                </a:lnTo>
                <a:lnTo>
                  <a:pt x="117912" y="428216"/>
                </a:lnTo>
                <a:lnTo>
                  <a:pt x="139660" y="431800"/>
                </a:lnTo>
                <a:lnTo>
                  <a:pt x="161407" y="428216"/>
                </a:lnTo>
                <a:lnTo>
                  <a:pt x="180301" y="418246"/>
                </a:lnTo>
                <a:lnTo>
                  <a:pt x="195206" y="403058"/>
                </a:lnTo>
                <a:lnTo>
                  <a:pt x="204989" y="383821"/>
                </a:lnTo>
                <a:close/>
              </a:path>
              <a:path w="609600" h="431800">
                <a:moveTo>
                  <a:pt x="535268" y="383821"/>
                </a:moveTo>
                <a:lnTo>
                  <a:pt x="404610" y="383821"/>
                </a:lnTo>
                <a:lnTo>
                  <a:pt x="414389" y="403058"/>
                </a:lnTo>
                <a:lnTo>
                  <a:pt x="429295" y="418246"/>
                </a:lnTo>
                <a:lnTo>
                  <a:pt x="448190" y="428216"/>
                </a:lnTo>
                <a:lnTo>
                  <a:pt x="469939" y="431800"/>
                </a:lnTo>
                <a:lnTo>
                  <a:pt x="491686" y="428216"/>
                </a:lnTo>
                <a:lnTo>
                  <a:pt x="510580" y="418246"/>
                </a:lnTo>
                <a:lnTo>
                  <a:pt x="525485" y="403058"/>
                </a:lnTo>
                <a:lnTo>
                  <a:pt x="535268" y="383821"/>
                </a:lnTo>
                <a:close/>
              </a:path>
              <a:path w="609600" h="431800">
                <a:moveTo>
                  <a:pt x="420869" y="0"/>
                </a:moveTo>
                <a:lnTo>
                  <a:pt x="23591" y="0"/>
                </a:lnTo>
                <a:lnTo>
                  <a:pt x="14407" y="1884"/>
                </a:lnTo>
                <a:lnTo>
                  <a:pt x="6908" y="7024"/>
                </a:lnTo>
                <a:lnTo>
                  <a:pt x="1853" y="14649"/>
                </a:lnTo>
                <a:lnTo>
                  <a:pt x="0" y="23989"/>
                </a:lnTo>
                <a:lnTo>
                  <a:pt x="0" y="359832"/>
                </a:lnTo>
                <a:lnTo>
                  <a:pt x="1853" y="369172"/>
                </a:lnTo>
                <a:lnTo>
                  <a:pt x="6908" y="376797"/>
                </a:lnTo>
                <a:lnTo>
                  <a:pt x="14407" y="381937"/>
                </a:lnTo>
                <a:lnTo>
                  <a:pt x="23591" y="383821"/>
                </a:lnTo>
                <a:lnTo>
                  <a:pt x="139660" y="383821"/>
                </a:lnTo>
                <a:lnTo>
                  <a:pt x="131217" y="382084"/>
                </a:lnTo>
                <a:lnTo>
                  <a:pt x="124317" y="377349"/>
                </a:lnTo>
                <a:lnTo>
                  <a:pt x="119663" y="370333"/>
                </a:lnTo>
                <a:lnTo>
                  <a:pt x="117956" y="361751"/>
                </a:lnTo>
                <a:lnTo>
                  <a:pt x="119664" y="353167"/>
                </a:lnTo>
                <a:lnTo>
                  <a:pt x="124321" y="346151"/>
                </a:lnTo>
                <a:lnTo>
                  <a:pt x="131221" y="341419"/>
                </a:lnTo>
                <a:lnTo>
                  <a:pt x="139660" y="339683"/>
                </a:lnTo>
                <a:lnTo>
                  <a:pt x="609600" y="339683"/>
                </a:lnTo>
                <a:lnTo>
                  <a:pt x="609600" y="335843"/>
                </a:lnTo>
                <a:lnTo>
                  <a:pt x="47183" y="335843"/>
                </a:lnTo>
                <a:lnTo>
                  <a:pt x="47183" y="47978"/>
                </a:lnTo>
                <a:lnTo>
                  <a:pt x="444460" y="47978"/>
                </a:lnTo>
                <a:lnTo>
                  <a:pt x="444460" y="23989"/>
                </a:lnTo>
                <a:lnTo>
                  <a:pt x="442607" y="14649"/>
                </a:lnTo>
                <a:lnTo>
                  <a:pt x="437552" y="7024"/>
                </a:lnTo>
                <a:lnTo>
                  <a:pt x="430053" y="1884"/>
                </a:lnTo>
                <a:lnTo>
                  <a:pt x="420869" y="0"/>
                </a:lnTo>
                <a:close/>
              </a:path>
              <a:path w="609600" h="431800">
                <a:moveTo>
                  <a:pt x="469939" y="339683"/>
                </a:moveTo>
                <a:lnTo>
                  <a:pt x="139660" y="339683"/>
                </a:lnTo>
                <a:lnTo>
                  <a:pt x="148100" y="341420"/>
                </a:lnTo>
                <a:lnTo>
                  <a:pt x="155000" y="346154"/>
                </a:lnTo>
                <a:lnTo>
                  <a:pt x="159656" y="353170"/>
                </a:lnTo>
                <a:lnTo>
                  <a:pt x="161364" y="361751"/>
                </a:lnTo>
                <a:lnTo>
                  <a:pt x="159656" y="370333"/>
                </a:lnTo>
                <a:lnTo>
                  <a:pt x="155000" y="377349"/>
                </a:lnTo>
                <a:lnTo>
                  <a:pt x="148100" y="382084"/>
                </a:lnTo>
                <a:lnTo>
                  <a:pt x="139660" y="383821"/>
                </a:lnTo>
                <a:lnTo>
                  <a:pt x="469939" y="383821"/>
                </a:lnTo>
                <a:lnTo>
                  <a:pt x="461496" y="382084"/>
                </a:lnTo>
                <a:lnTo>
                  <a:pt x="454596" y="377349"/>
                </a:lnTo>
                <a:lnTo>
                  <a:pt x="449942" y="370333"/>
                </a:lnTo>
                <a:lnTo>
                  <a:pt x="448235" y="361751"/>
                </a:lnTo>
                <a:lnTo>
                  <a:pt x="449943" y="353167"/>
                </a:lnTo>
                <a:lnTo>
                  <a:pt x="454599" y="346151"/>
                </a:lnTo>
                <a:lnTo>
                  <a:pt x="461499" y="341419"/>
                </a:lnTo>
                <a:lnTo>
                  <a:pt x="469939" y="339683"/>
                </a:lnTo>
                <a:close/>
              </a:path>
              <a:path w="609600" h="431800">
                <a:moveTo>
                  <a:pt x="609600" y="339683"/>
                </a:moveTo>
                <a:lnTo>
                  <a:pt x="469939" y="339683"/>
                </a:lnTo>
                <a:lnTo>
                  <a:pt x="478378" y="341420"/>
                </a:lnTo>
                <a:lnTo>
                  <a:pt x="485278" y="346154"/>
                </a:lnTo>
                <a:lnTo>
                  <a:pt x="489935" y="353170"/>
                </a:lnTo>
                <a:lnTo>
                  <a:pt x="491643" y="361751"/>
                </a:lnTo>
                <a:lnTo>
                  <a:pt x="489935" y="370333"/>
                </a:lnTo>
                <a:lnTo>
                  <a:pt x="485278" y="377349"/>
                </a:lnTo>
                <a:lnTo>
                  <a:pt x="478378" y="382084"/>
                </a:lnTo>
                <a:lnTo>
                  <a:pt x="469939" y="383821"/>
                </a:lnTo>
                <a:lnTo>
                  <a:pt x="586008" y="383821"/>
                </a:lnTo>
                <a:lnTo>
                  <a:pt x="595192" y="381937"/>
                </a:lnTo>
                <a:lnTo>
                  <a:pt x="602691" y="376797"/>
                </a:lnTo>
                <a:lnTo>
                  <a:pt x="607746" y="369172"/>
                </a:lnTo>
                <a:lnTo>
                  <a:pt x="609600" y="359832"/>
                </a:lnTo>
                <a:lnTo>
                  <a:pt x="609600" y="339683"/>
                </a:lnTo>
                <a:close/>
              </a:path>
              <a:path w="609600" h="431800">
                <a:moveTo>
                  <a:pt x="139660" y="291705"/>
                </a:moveTo>
                <a:lnTo>
                  <a:pt x="118871" y="294970"/>
                </a:lnTo>
                <a:lnTo>
                  <a:pt x="100629" y="304091"/>
                </a:lnTo>
                <a:lnTo>
                  <a:pt x="85914" y="318053"/>
                </a:lnTo>
                <a:lnTo>
                  <a:pt x="75709" y="335843"/>
                </a:lnTo>
                <a:lnTo>
                  <a:pt x="203601" y="335843"/>
                </a:lnTo>
                <a:lnTo>
                  <a:pt x="193402" y="318053"/>
                </a:lnTo>
                <a:lnTo>
                  <a:pt x="178690" y="304091"/>
                </a:lnTo>
                <a:lnTo>
                  <a:pt x="160449" y="294970"/>
                </a:lnTo>
                <a:lnTo>
                  <a:pt x="139660" y="291705"/>
                </a:lnTo>
                <a:close/>
              </a:path>
              <a:path w="609600" h="431800">
                <a:moveTo>
                  <a:pt x="444460" y="47978"/>
                </a:moveTo>
                <a:lnTo>
                  <a:pt x="397277" y="47978"/>
                </a:lnTo>
                <a:lnTo>
                  <a:pt x="397277" y="335843"/>
                </a:lnTo>
                <a:lnTo>
                  <a:pt x="533880" y="335843"/>
                </a:lnTo>
                <a:lnTo>
                  <a:pt x="523681" y="318053"/>
                </a:lnTo>
                <a:lnTo>
                  <a:pt x="508969" y="304091"/>
                </a:lnTo>
                <a:lnTo>
                  <a:pt x="494255" y="296734"/>
                </a:lnTo>
                <a:lnTo>
                  <a:pt x="444460" y="296734"/>
                </a:lnTo>
                <a:lnTo>
                  <a:pt x="444460" y="119943"/>
                </a:lnTo>
                <a:lnTo>
                  <a:pt x="573670" y="119943"/>
                </a:lnTo>
                <a:lnTo>
                  <a:pt x="560727" y="87040"/>
                </a:lnTo>
                <a:lnTo>
                  <a:pt x="557149" y="80848"/>
                </a:lnTo>
                <a:lnTo>
                  <a:pt x="552049" y="76093"/>
                </a:lnTo>
                <a:lnTo>
                  <a:pt x="545812" y="73043"/>
                </a:lnTo>
                <a:lnTo>
                  <a:pt x="538825" y="71967"/>
                </a:lnTo>
                <a:lnTo>
                  <a:pt x="444460" y="71967"/>
                </a:lnTo>
                <a:lnTo>
                  <a:pt x="444460" y="47978"/>
                </a:lnTo>
                <a:close/>
              </a:path>
              <a:path w="609600" h="431800">
                <a:moveTo>
                  <a:pt x="573670" y="119943"/>
                </a:moveTo>
                <a:lnTo>
                  <a:pt x="522860" y="119943"/>
                </a:lnTo>
                <a:lnTo>
                  <a:pt x="532296" y="143932"/>
                </a:lnTo>
                <a:lnTo>
                  <a:pt x="491643" y="143932"/>
                </a:lnTo>
                <a:lnTo>
                  <a:pt x="482459" y="145817"/>
                </a:lnTo>
                <a:lnTo>
                  <a:pt x="474960" y="150958"/>
                </a:lnTo>
                <a:lnTo>
                  <a:pt x="469905" y="158583"/>
                </a:lnTo>
                <a:lnTo>
                  <a:pt x="468052" y="167921"/>
                </a:lnTo>
                <a:lnTo>
                  <a:pt x="468052" y="215900"/>
                </a:lnTo>
                <a:lnTo>
                  <a:pt x="469905" y="225238"/>
                </a:lnTo>
                <a:lnTo>
                  <a:pt x="474960" y="232863"/>
                </a:lnTo>
                <a:lnTo>
                  <a:pt x="482459" y="238004"/>
                </a:lnTo>
                <a:lnTo>
                  <a:pt x="491643" y="239889"/>
                </a:lnTo>
                <a:lnTo>
                  <a:pt x="562416" y="239889"/>
                </a:lnTo>
                <a:lnTo>
                  <a:pt x="562416" y="335843"/>
                </a:lnTo>
                <a:lnTo>
                  <a:pt x="609600" y="335843"/>
                </a:lnTo>
                <a:lnTo>
                  <a:pt x="609600" y="212848"/>
                </a:lnTo>
                <a:lnTo>
                  <a:pt x="609024" y="209825"/>
                </a:lnTo>
                <a:lnTo>
                  <a:pt x="573670" y="119943"/>
                </a:lnTo>
                <a:close/>
              </a:path>
              <a:path w="609600" h="431800">
                <a:moveTo>
                  <a:pt x="469939" y="291705"/>
                </a:moveTo>
                <a:lnTo>
                  <a:pt x="463269" y="292038"/>
                </a:lnTo>
                <a:lnTo>
                  <a:pt x="456781" y="293013"/>
                </a:lnTo>
                <a:lnTo>
                  <a:pt x="450503" y="294591"/>
                </a:lnTo>
                <a:lnTo>
                  <a:pt x="444460" y="296734"/>
                </a:lnTo>
                <a:lnTo>
                  <a:pt x="494255" y="296734"/>
                </a:lnTo>
                <a:lnTo>
                  <a:pt x="490727" y="294970"/>
                </a:lnTo>
                <a:lnTo>
                  <a:pt x="469939" y="291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7588482" y="1491384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167" y="0"/>
                </a:moveTo>
                <a:lnTo>
                  <a:pt x="430525" y="2179"/>
                </a:lnTo>
                <a:lnTo>
                  <a:pt x="385222" y="8716"/>
                </a:lnTo>
                <a:lnTo>
                  <a:pt x="340596" y="19612"/>
                </a:lnTo>
                <a:lnTo>
                  <a:pt x="296985" y="34866"/>
                </a:lnTo>
                <a:lnTo>
                  <a:pt x="254728" y="54478"/>
                </a:lnTo>
                <a:lnTo>
                  <a:pt x="214163" y="78449"/>
                </a:lnTo>
                <a:lnTo>
                  <a:pt x="175630" y="106778"/>
                </a:lnTo>
                <a:lnTo>
                  <a:pt x="139466" y="139466"/>
                </a:lnTo>
                <a:lnTo>
                  <a:pt x="106778" y="175630"/>
                </a:lnTo>
                <a:lnTo>
                  <a:pt x="78449" y="214163"/>
                </a:lnTo>
                <a:lnTo>
                  <a:pt x="54478" y="254727"/>
                </a:lnTo>
                <a:lnTo>
                  <a:pt x="34866" y="296984"/>
                </a:lnTo>
                <a:lnTo>
                  <a:pt x="19612" y="340595"/>
                </a:lnTo>
                <a:lnTo>
                  <a:pt x="8716" y="385222"/>
                </a:lnTo>
                <a:lnTo>
                  <a:pt x="2179" y="430525"/>
                </a:lnTo>
                <a:lnTo>
                  <a:pt x="0" y="476167"/>
                </a:lnTo>
                <a:lnTo>
                  <a:pt x="2179" y="521808"/>
                </a:lnTo>
                <a:lnTo>
                  <a:pt x="8716" y="567112"/>
                </a:lnTo>
                <a:lnTo>
                  <a:pt x="19612" y="611738"/>
                </a:lnTo>
                <a:lnTo>
                  <a:pt x="34866" y="655349"/>
                </a:lnTo>
                <a:lnTo>
                  <a:pt x="54478" y="697606"/>
                </a:lnTo>
                <a:lnTo>
                  <a:pt x="78449" y="738170"/>
                </a:lnTo>
                <a:lnTo>
                  <a:pt x="106778" y="776704"/>
                </a:lnTo>
                <a:lnTo>
                  <a:pt x="139466" y="812868"/>
                </a:lnTo>
                <a:lnTo>
                  <a:pt x="175630" y="845555"/>
                </a:lnTo>
                <a:lnTo>
                  <a:pt x="214163" y="873884"/>
                </a:lnTo>
                <a:lnTo>
                  <a:pt x="254728" y="897855"/>
                </a:lnTo>
                <a:lnTo>
                  <a:pt x="296985" y="917467"/>
                </a:lnTo>
                <a:lnTo>
                  <a:pt x="340596" y="932721"/>
                </a:lnTo>
                <a:lnTo>
                  <a:pt x="385222" y="943617"/>
                </a:lnTo>
                <a:lnTo>
                  <a:pt x="430525" y="950155"/>
                </a:lnTo>
                <a:lnTo>
                  <a:pt x="476167" y="952334"/>
                </a:lnTo>
                <a:lnTo>
                  <a:pt x="521809" y="950155"/>
                </a:lnTo>
                <a:lnTo>
                  <a:pt x="567112" y="943617"/>
                </a:lnTo>
                <a:lnTo>
                  <a:pt x="611738" y="932721"/>
                </a:lnTo>
                <a:lnTo>
                  <a:pt x="655349" y="917467"/>
                </a:lnTo>
                <a:lnTo>
                  <a:pt x="697606" y="897855"/>
                </a:lnTo>
                <a:lnTo>
                  <a:pt x="738170" y="873884"/>
                </a:lnTo>
                <a:lnTo>
                  <a:pt x="776704" y="845555"/>
                </a:lnTo>
                <a:lnTo>
                  <a:pt x="812868" y="812868"/>
                </a:lnTo>
                <a:lnTo>
                  <a:pt x="845555" y="776704"/>
                </a:lnTo>
                <a:lnTo>
                  <a:pt x="873885" y="738170"/>
                </a:lnTo>
                <a:lnTo>
                  <a:pt x="897855" y="697606"/>
                </a:lnTo>
                <a:lnTo>
                  <a:pt x="917468" y="655349"/>
                </a:lnTo>
                <a:lnTo>
                  <a:pt x="932722" y="611738"/>
                </a:lnTo>
                <a:lnTo>
                  <a:pt x="943618" y="567112"/>
                </a:lnTo>
                <a:lnTo>
                  <a:pt x="950156" y="521808"/>
                </a:lnTo>
                <a:lnTo>
                  <a:pt x="952335" y="476167"/>
                </a:lnTo>
                <a:lnTo>
                  <a:pt x="950156" y="430525"/>
                </a:lnTo>
                <a:lnTo>
                  <a:pt x="943618" y="385222"/>
                </a:lnTo>
                <a:lnTo>
                  <a:pt x="932722" y="340595"/>
                </a:lnTo>
                <a:lnTo>
                  <a:pt x="917468" y="296984"/>
                </a:lnTo>
                <a:lnTo>
                  <a:pt x="897855" y="254727"/>
                </a:lnTo>
                <a:lnTo>
                  <a:pt x="873885" y="214163"/>
                </a:lnTo>
                <a:lnTo>
                  <a:pt x="845555" y="175630"/>
                </a:lnTo>
                <a:lnTo>
                  <a:pt x="812868" y="139466"/>
                </a:lnTo>
                <a:lnTo>
                  <a:pt x="776704" y="106778"/>
                </a:lnTo>
                <a:lnTo>
                  <a:pt x="738170" y="78449"/>
                </a:lnTo>
                <a:lnTo>
                  <a:pt x="697606" y="54478"/>
                </a:lnTo>
                <a:lnTo>
                  <a:pt x="655349" y="34866"/>
                </a:lnTo>
                <a:lnTo>
                  <a:pt x="611738" y="19612"/>
                </a:lnTo>
                <a:lnTo>
                  <a:pt x="567112" y="8716"/>
                </a:lnTo>
                <a:lnTo>
                  <a:pt x="521809" y="2179"/>
                </a:lnTo>
                <a:lnTo>
                  <a:pt x="476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7882257" y="1655756"/>
            <a:ext cx="123349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266" y="0"/>
                </a:lnTo>
              </a:path>
            </a:pathLst>
          </a:custGeom>
          <a:ln w="46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7705784" y="1682378"/>
            <a:ext cx="476250" cy="365760"/>
          </a:xfrm>
          <a:custGeom>
            <a:avLst/>
            <a:gdLst/>
            <a:ahLst/>
            <a:cxnLst/>
            <a:rect l="l" t="t" r="r" b="b"/>
            <a:pathLst>
              <a:path w="635000" h="487680">
                <a:moveTo>
                  <a:pt x="405680" y="352623"/>
                </a:moveTo>
                <a:lnTo>
                  <a:pt x="229179" y="352623"/>
                </a:lnTo>
                <a:lnTo>
                  <a:pt x="197239" y="359080"/>
                </a:lnTo>
                <a:lnTo>
                  <a:pt x="171129" y="376681"/>
                </a:lnTo>
                <a:lnTo>
                  <a:pt x="153510" y="402763"/>
                </a:lnTo>
                <a:lnTo>
                  <a:pt x="147045" y="434668"/>
                </a:lnTo>
                <a:lnTo>
                  <a:pt x="147045" y="464052"/>
                </a:lnTo>
                <a:lnTo>
                  <a:pt x="148879" y="473104"/>
                </a:lnTo>
                <a:lnTo>
                  <a:pt x="153877" y="480504"/>
                </a:lnTo>
                <a:lnTo>
                  <a:pt x="161284" y="485496"/>
                </a:lnTo>
                <a:lnTo>
                  <a:pt x="170345" y="487328"/>
                </a:lnTo>
                <a:lnTo>
                  <a:pt x="464515" y="487328"/>
                </a:lnTo>
                <a:lnTo>
                  <a:pt x="473576" y="485496"/>
                </a:lnTo>
                <a:lnTo>
                  <a:pt x="480983" y="480504"/>
                </a:lnTo>
                <a:lnTo>
                  <a:pt x="485981" y="473104"/>
                </a:lnTo>
                <a:lnTo>
                  <a:pt x="487816" y="464052"/>
                </a:lnTo>
                <a:lnTo>
                  <a:pt x="487816" y="440780"/>
                </a:lnTo>
                <a:lnTo>
                  <a:pt x="193643" y="440780"/>
                </a:lnTo>
                <a:lnTo>
                  <a:pt x="193643" y="434668"/>
                </a:lnTo>
                <a:lnTo>
                  <a:pt x="196440" y="420865"/>
                </a:lnTo>
                <a:lnTo>
                  <a:pt x="204063" y="409580"/>
                </a:lnTo>
                <a:lnTo>
                  <a:pt x="215360" y="401966"/>
                </a:lnTo>
                <a:lnTo>
                  <a:pt x="229179" y="399172"/>
                </a:lnTo>
                <a:lnTo>
                  <a:pt x="478925" y="399172"/>
                </a:lnTo>
                <a:lnTo>
                  <a:pt x="463731" y="376681"/>
                </a:lnTo>
                <a:lnTo>
                  <a:pt x="437620" y="359080"/>
                </a:lnTo>
                <a:lnTo>
                  <a:pt x="405680" y="352623"/>
                </a:lnTo>
                <a:close/>
              </a:path>
              <a:path w="635000" h="487680">
                <a:moveTo>
                  <a:pt x="478925" y="399172"/>
                </a:moveTo>
                <a:lnTo>
                  <a:pt x="405680" y="399172"/>
                </a:lnTo>
                <a:lnTo>
                  <a:pt x="419499" y="401966"/>
                </a:lnTo>
                <a:lnTo>
                  <a:pt x="430796" y="409580"/>
                </a:lnTo>
                <a:lnTo>
                  <a:pt x="438418" y="420865"/>
                </a:lnTo>
                <a:lnTo>
                  <a:pt x="441215" y="434668"/>
                </a:lnTo>
                <a:lnTo>
                  <a:pt x="441215" y="440780"/>
                </a:lnTo>
                <a:lnTo>
                  <a:pt x="487816" y="440780"/>
                </a:lnTo>
                <a:lnTo>
                  <a:pt x="487816" y="434668"/>
                </a:lnTo>
                <a:lnTo>
                  <a:pt x="481351" y="402763"/>
                </a:lnTo>
                <a:lnTo>
                  <a:pt x="478925" y="399172"/>
                </a:lnTo>
                <a:close/>
              </a:path>
              <a:path w="635000" h="487680">
                <a:moveTo>
                  <a:pt x="317430" y="0"/>
                </a:moveTo>
                <a:lnTo>
                  <a:pt x="272746" y="13441"/>
                </a:lnTo>
                <a:lnTo>
                  <a:pt x="242563" y="50141"/>
                </a:lnTo>
                <a:lnTo>
                  <a:pt x="235540" y="88155"/>
                </a:lnTo>
                <a:lnTo>
                  <a:pt x="68444" y="88155"/>
                </a:lnTo>
                <a:lnTo>
                  <a:pt x="18985" y="109235"/>
                </a:lnTo>
                <a:lnTo>
                  <a:pt x="0" y="159872"/>
                </a:lnTo>
                <a:lnTo>
                  <a:pt x="3314" y="177817"/>
                </a:lnTo>
                <a:lnTo>
                  <a:pt x="31638" y="215409"/>
                </a:lnTo>
                <a:lnTo>
                  <a:pt x="254421" y="274360"/>
                </a:lnTo>
                <a:lnTo>
                  <a:pt x="262269" y="352623"/>
                </a:lnTo>
                <a:lnTo>
                  <a:pt x="309072" y="352623"/>
                </a:lnTo>
                <a:lnTo>
                  <a:pt x="296279" y="225393"/>
                </a:lnTo>
                <a:lnTo>
                  <a:pt x="249534" y="225393"/>
                </a:lnTo>
                <a:lnTo>
                  <a:pt x="70020" y="183135"/>
                </a:lnTo>
                <a:lnTo>
                  <a:pt x="61955" y="180864"/>
                </a:lnTo>
                <a:lnTo>
                  <a:pt x="54922" y="175745"/>
                </a:lnTo>
                <a:lnTo>
                  <a:pt x="45731" y="162008"/>
                </a:lnTo>
                <a:lnTo>
                  <a:pt x="45307" y="153419"/>
                </a:lnTo>
                <a:lnTo>
                  <a:pt x="49098" y="146291"/>
                </a:lnTo>
                <a:lnTo>
                  <a:pt x="52946" y="139136"/>
                </a:lnTo>
                <a:lnTo>
                  <a:pt x="60354" y="134703"/>
                </a:lnTo>
                <a:lnTo>
                  <a:pt x="287161" y="134703"/>
                </a:lnTo>
                <a:lnTo>
                  <a:pt x="281896" y="82350"/>
                </a:lnTo>
                <a:lnTo>
                  <a:pt x="281896" y="82044"/>
                </a:lnTo>
                <a:lnTo>
                  <a:pt x="284693" y="68240"/>
                </a:lnTo>
                <a:lnTo>
                  <a:pt x="292316" y="56956"/>
                </a:lnTo>
                <a:lnTo>
                  <a:pt x="303612" y="49341"/>
                </a:lnTo>
                <a:lnTo>
                  <a:pt x="317430" y="46548"/>
                </a:lnTo>
                <a:lnTo>
                  <a:pt x="390671" y="46548"/>
                </a:lnTo>
                <a:lnTo>
                  <a:pt x="375479" y="24057"/>
                </a:lnTo>
                <a:lnTo>
                  <a:pt x="349369" y="6457"/>
                </a:lnTo>
                <a:lnTo>
                  <a:pt x="317430" y="0"/>
                </a:lnTo>
                <a:close/>
              </a:path>
              <a:path w="635000" h="487680">
                <a:moveTo>
                  <a:pt x="390671" y="46548"/>
                </a:moveTo>
                <a:lnTo>
                  <a:pt x="317430" y="46548"/>
                </a:lnTo>
                <a:lnTo>
                  <a:pt x="330916" y="49190"/>
                </a:lnTo>
                <a:lnTo>
                  <a:pt x="342254" y="56302"/>
                </a:lnTo>
                <a:lnTo>
                  <a:pt x="350101" y="66659"/>
                </a:lnTo>
                <a:lnTo>
                  <a:pt x="353112" y="79038"/>
                </a:lnTo>
                <a:lnTo>
                  <a:pt x="353116" y="79376"/>
                </a:lnTo>
                <a:lnTo>
                  <a:pt x="325761" y="352623"/>
                </a:lnTo>
                <a:lnTo>
                  <a:pt x="372566" y="352623"/>
                </a:lnTo>
                <a:lnTo>
                  <a:pt x="380376" y="274360"/>
                </a:lnTo>
                <a:lnTo>
                  <a:pt x="577730" y="227873"/>
                </a:lnTo>
                <a:lnTo>
                  <a:pt x="584186" y="225393"/>
                </a:lnTo>
                <a:lnTo>
                  <a:pt x="385245" y="225393"/>
                </a:lnTo>
                <a:lnTo>
                  <a:pt x="394256" y="134703"/>
                </a:lnTo>
                <a:lnTo>
                  <a:pt x="630660" y="134703"/>
                </a:lnTo>
                <a:lnTo>
                  <a:pt x="626771" y="124279"/>
                </a:lnTo>
                <a:lnTo>
                  <a:pt x="615845" y="109235"/>
                </a:lnTo>
                <a:lnTo>
                  <a:pt x="601575" y="97861"/>
                </a:lnTo>
                <a:lnTo>
                  <a:pt x="584806" y="90666"/>
                </a:lnTo>
                <a:lnTo>
                  <a:pt x="566387" y="88155"/>
                </a:lnTo>
                <a:lnTo>
                  <a:pt x="399562" y="88155"/>
                </a:lnTo>
                <a:lnTo>
                  <a:pt x="399562" y="82044"/>
                </a:lnTo>
                <a:lnTo>
                  <a:pt x="393097" y="50139"/>
                </a:lnTo>
                <a:lnTo>
                  <a:pt x="390671" y="46548"/>
                </a:lnTo>
                <a:close/>
              </a:path>
              <a:path w="635000" h="487680">
                <a:moveTo>
                  <a:pt x="287161" y="134703"/>
                </a:moveTo>
                <a:lnTo>
                  <a:pt x="240451" y="134703"/>
                </a:lnTo>
                <a:lnTo>
                  <a:pt x="249534" y="225393"/>
                </a:lnTo>
                <a:lnTo>
                  <a:pt x="296279" y="225393"/>
                </a:lnTo>
                <a:lnTo>
                  <a:pt x="287161" y="134703"/>
                </a:lnTo>
                <a:close/>
              </a:path>
              <a:path w="635000" h="487680">
                <a:moveTo>
                  <a:pt x="630660" y="134703"/>
                </a:moveTo>
                <a:lnTo>
                  <a:pt x="574457" y="134703"/>
                </a:lnTo>
                <a:lnTo>
                  <a:pt x="581854" y="139136"/>
                </a:lnTo>
                <a:lnTo>
                  <a:pt x="589537" y="153380"/>
                </a:lnTo>
                <a:lnTo>
                  <a:pt x="385245" y="225393"/>
                </a:lnTo>
                <a:lnTo>
                  <a:pt x="584186" y="225393"/>
                </a:lnTo>
                <a:lnTo>
                  <a:pt x="623429" y="194515"/>
                </a:lnTo>
                <a:lnTo>
                  <a:pt x="634842" y="159857"/>
                </a:lnTo>
                <a:lnTo>
                  <a:pt x="633266" y="141690"/>
                </a:lnTo>
                <a:lnTo>
                  <a:pt x="630660" y="134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8607707" y="1453284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167" y="0"/>
                </a:moveTo>
                <a:lnTo>
                  <a:pt x="430525" y="2179"/>
                </a:lnTo>
                <a:lnTo>
                  <a:pt x="385222" y="8716"/>
                </a:lnTo>
                <a:lnTo>
                  <a:pt x="340595" y="19612"/>
                </a:lnTo>
                <a:lnTo>
                  <a:pt x="296984" y="34866"/>
                </a:lnTo>
                <a:lnTo>
                  <a:pt x="254727" y="54478"/>
                </a:lnTo>
                <a:lnTo>
                  <a:pt x="214163" y="78449"/>
                </a:lnTo>
                <a:lnTo>
                  <a:pt x="175630" y="106778"/>
                </a:lnTo>
                <a:lnTo>
                  <a:pt x="139466" y="139466"/>
                </a:lnTo>
                <a:lnTo>
                  <a:pt x="106778" y="175630"/>
                </a:lnTo>
                <a:lnTo>
                  <a:pt x="78449" y="214163"/>
                </a:lnTo>
                <a:lnTo>
                  <a:pt x="54478" y="254727"/>
                </a:lnTo>
                <a:lnTo>
                  <a:pt x="34866" y="296984"/>
                </a:lnTo>
                <a:lnTo>
                  <a:pt x="19612" y="340595"/>
                </a:lnTo>
                <a:lnTo>
                  <a:pt x="8716" y="385222"/>
                </a:lnTo>
                <a:lnTo>
                  <a:pt x="2179" y="430525"/>
                </a:lnTo>
                <a:lnTo>
                  <a:pt x="0" y="476167"/>
                </a:lnTo>
                <a:lnTo>
                  <a:pt x="2179" y="521808"/>
                </a:lnTo>
                <a:lnTo>
                  <a:pt x="8716" y="567112"/>
                </a:lnTo>
                <a:lnTo>
                  <a:pt x="19612" y="611738"/>
                </a:lnTo>
                <a:lnTo>
                  <a:pt x="34866" y="655349"/>
                </a:lnTo>
                <a:lnTo>
                  <a:pt x="54478" y="697606"/>
                </a:lnTo>
                <a:lnTo>
                  <a:pt x="78449" y="738170"/>
                </a:lnTo>
                <a:lnTo>
                  <a:pt x="106778" y="776704"/>
                </a:lnTo>
                <a:lnTo>
                  <a:pt x="139466" y="812868"/>
                </a:lnTo>
                <a:lnTo>
                  <a:pt x="175630" y="845555"/>
                </a:lnTo>
                <a:lnTo>
                  <a:pt x="214163" y="873884"/>
                </a:lnTo>
                <a:lnTo>
                  <a:pt x="254727" y="897855"/>
                </a:lnTo>
                <a:lnTo>
                  <a:pt x="296984" y="917467"/>
                </a:lnTo>
                <a:lnTo>
                  <a:pt x="340595" y="932721"/>
                </a:lnTo>
                <a:lnTo>
                  <a:pt x="385222" y="943617"/>
                </a:lnTo>
                <a:lnTo>
                  <a:pt x="430525" y="950155"/>
                </a:lnTo>
                <a:lnTo>
                  <a:pt x="476167" y="952334"/>
                </a:lnTo>
                <a:lnTo>
                  <a:pt x="521808" y="950155"/>
                </a:lnTo>
                <a:lnTo>
                  <a:pt x="567112" y="943617"/>
                </a:lnTo>
                <a:lnTo>
                  <a:pt x="611738" y="932721"/>
                </a:lnTo>
                <a:lnTo>
                  <a:pt x="655349" y="917467"/>
                </a:lnTo>
                <a:lnTo>
                  <a:pt x="697606" y="897855"/>
                </a:lnTo>
                <a:lnTo>
                  <a:pt x="738170" y="873884"/>
                </a:lnTo>
                <a:lnTo>
                  <a:pt x="776704" y="845555"/>
                </a:lnTo>
                <a:lnTo>
                  <a:pt x="812868" y="812868"/>
                </a:lnTo>
                <a:lnTo>
                  <a:pt x="845555" y="776704"/>
                </a:lnTo>
                <a:lnTo>
                  <a:pt x="873884" y="738170"/>
                </a:lnTo>
                <a:lnTo>
                  <a:pt x="897855" y="697606"/>
                </a:lnTo>
                <a:lnTo>
                  <a:pt x="917467" y="655349"/>
                </a:lnTo>
                <a:lnTo>
                  <a:pt x="932721" y="611738"/>
                </a:lnTo>
                <a:lnTo>
                  <a:pt x="943617" y="567112"/>
                </a:lnTo>
                <a:lnTo>
                  <a:pt x="950155" y="521808"/>
                </a:lnTo>
                <a:lnTo>
                  <a:pt x="952334" y="476167"/>
                </a:lnTo>
                <a:lnTo>
                  <a:pt x="950155" y="430525"/>
                </a:lnTo>
                <a:lnTo>
                  <a:pt x="943617" y="385222"/>
                </a:lnTo>
                <a:lnTo>
                  <a:pt x="932721" y="340595"/>
                </a:lnTo>
                <a:lnTo>
                  <a:pt x="917467" y="296984"/>
                </a:lnTo>
                <a:lnTo>
                  <a:pt x="897855" y="254727"/>
                </a:lnTo>
                <a:lnTo>
                  <a:pt x="873884" y="214163"/>
                </a:lnTo>
                <a:lnTo>
                  <a:pt x="845555" y="175630"/>
                </a:lnTo>
                <a:lnTo>
                  <a:pt x="812868" y="139466"/>
                </a:lnTo>
                <a:lnTo>
                  <a:pt x="776704" y="106778"/>
                </a:lnTo>
                <a:lnTo>
                  <a:pt x="738170" y="78449"/>
                </a:lnTo>
                <a:lnTo>
                  <a:pt x="697606" y="54478"/>
                </a:lnTo>
                <a:lnTo>
                  <a:pt x="655349" y="34866"/>
                </a:lnTo>
                <a:lnTo>
                  <a:pt x="611738" y="19612"/>
                </a:lnTo>
                <a:lnTo>
                  <a:pt x="567112" y="8716"/>
                </a:lnTo>
                <a:lnTo>
                  <a:pt x="521808" y="2179"/>
                </a:lnTo>
                <a:lnTo>
                  <a:pt x="476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8801100" y="1657350"/>
            <a:ext cx="323850" cy="419100"/>
          </a:xfrm>
          <a:custGeom>
            <a:avLst/>
            <a:gdLst/>
            <a:ahLst/>
            <a:cxnLst/>
            <a:rect l="l" t="t" r="r" b="b"/>
            <a:pathLst>
              <a:path w="431800" h="558800">
                <a:moveTo>
                  <a:pt x="134094" y="452133"/>
                </a:moveTo>
                <a:lnTo>
                  <a:pt x="88552" y="452133"/>
                </a:lnTo>
                <a:lnTo>
                  <a:pt x="49336" y="529842"/>
                </a:lnTo>
                <a:lnTo>
                  <a:pt x="47448" y="537350"/>
                </a:lnTo>
                <a:lnTo>
                  <a:pt x="48573" y="545006"/>
                </a:lnTo>
                <a:lnTo>
                  <a:pt x="52359" y="551803"/>
                </a:lnTo>
                <a:lnTo>
                  <a:pt x="58436" y="556647"/>
                </a:lnTo>
                <a:lnTo>
                  <a:pt x="61304" y="558064"/>
                </a:lnTo>
                <a:lnTo>
                  <a:pt x="64288" y="558800"/>
                </a:lnTo>
                <a:lnTo>
                  <a:pt x="74857" y="558800"/>
                </a:lnTo>
                <a:lnTo>
                  <a:pt x="82273" y="554271"/>
                </a:lnTo>
                <a:lnTo>
                  <a:pt x="103733" y="512133"/>
                </a:lnTo>
                <a:lnTo>
                  <a:pt x="373527" y="512133"/>
                </a:lnTo>
                <a:lnTo>
                  <a:pt x="353339" y="472132"/>
                </a:lnTo>
                <a:lnTo>
                  <a:pt x="123973" y="472132"/>
                </a:lnTo>
                <a:lnTo>
                  <a:pt x="134094" y="452133"/>
                </a:lnTo>
                <a:close/>
              </a:path>
              <a:path w="431800" h="558800">
                <a:moveTo>
                  <a:pt x="373527" y="512133"/>
                </a:moveTo>
                <a:lnTo>
                  <a:pt x="328066" y="512133"/>
                </a:lnTo>
                <a:lnTo>
                  <a:pt x="346199" y="547757"/>
                </a:lnTo>
                <a:lnTo>
                  <a:pt x="349477" y="554300"/>
                </a:lnTo>
                <a:lnTo>
                  <a:pt x="356930" y="558800"/>
                </a:lnTo>
                <a:lnTo>
                  <a:pt x="367557" y="558800"/>
                </a:lnTo>
                <a:lnTo>
                  <a:pt x="384408" y="537328"/>
                </a:lnTo>
                <a:lnTo>
                  <a:pt x="382464" y="529842"/>
                </a:lnTo>
                <a:lnTo>
                  <a:pt x="373527" y="512133"/>
                </a:lnTo>
                <a:close/>
              </a:path>
              <a:path w="431800" h="558800">
                <a:moveTo>
                  <a:pt x="343246" y="452133"/>
                </a:moveTo>
                <a:lnTo>
                  <a:pt x="297707" y="452133"/>
                </a:lnTo>
                <a:lnTo>
                  <a:pt x="307826" y="472132"/>
                </a:lnTo>
                <a:lnTo>
                  <a:pt x="353339" y="472132"/>
                </a:lnTo>
                <a:lnTo>
                  <a:pt x="343246" y="452133"/>
                </a:lnTo>
                <a:close/>
              </a:path>
              <a:path w="431800" h="558800">
                <a:moveTo>
                  <a:pt x="371078" y="0"/>
                </a:moveTo>
                <a:lnTo>
                  <a:pt x="60722" y="0"/>
                </a:lnTo>
                <a:lnTo>
                  <a:pt x="37190" y="4749"/>
                </a:lnTo>
                <a:lnTo>
                  <a:pt x="17877" y="17664"/>
                </a:lnTo>
                <a:lnTo>
                  <a:pt x="4806" y="36747"/>
                </a:lnTo>
                <a:lnTo>
                  <a:pt x="0" y="59999"/>
                </a:lnTo>
                <a:lnTo>
                  <a:pt x="0" y="392134"/>
                </a:lnTo>
                <a:lnTo>
                  <a:pt x="4806" y="415386"/>
                </a:lnTo>
                <a:lnTo>
                  <a:pt x="17877" y="434469"/>
                </a:lnTo>
                <a:lnTo>
                  <a:pt x="37190" y="447384"/>
                </a:lnTo>
                <a:lnTo>
                  <a:pt x="60722" y="452133"/>
                </a:lnTo>
                <a:lnTo>
                  <a:pt x="371078" y="452133"/>
                </a:lnTo>
                <a:lnTo>
                  <a:pt x="394610" y="447384"/>
                </a:lnTo>
                <a:lnTo>
                  <a:pt x="413922" y="434469"/>
                </a:lnTo>
                <a:lnTo>
                  <a:pt x="426993" y="415386"/>
                </a:lnTo>
                <a:lnTo>
                  <a:pt x="427666" y="412132"/>
                </a:lnTo>
                <a:lnTo>
                  <a:pt x="60722" y="412132"/>
                </a:lnTo>
                <a:lnTo>
                  <a:pt x="52680" y="410614"/>
                </a:lnTo>
                <a:lnTo>
                  <a:pt x="46264" y="406418"/>
                </a:lnTo>
                <a:lnTo>
                  <a:pt x="42016" y="400079"/>
                </a:lnTo>
                <a:lnTo>
                  <a:pt x="40479" y="392134"/>
                </a:lnTo>
                <a:lnTo>
                  <a:pt x="40479" y="59999"/>
                </a:lnTo>
                <a:lnTo>
                  <a:pt x="42016" y="52054"/>
                </a:lnTo>
                <a:lnTo>
                  <a:pt x="46264" y="45715"/>
                </a:lnTo>
                <a:lnTo>
                  <a:pt x="52680" y="41519"/>
                </a:lnTo>
                <a:lnTo>
                  <a:pt x="60722" y="40001"/>
                </a:lnTo>
                <a:lnTo>
                  <a:pt x="427666" y="40001"/>
                </a:lnTo>
                <a:lnTo>
                  <a:pt x="426993" y="36747"/>
                </a:lnTo>
                <a:lnTo>
                  <a:pt x="413922" y="17664"/>
                </a:lnTo>
                <a:lnTo>
                  <a:pt x="394610" y="4749"/>
                </a:lnTo>
                <a:lnTo>
                  <a:pt x="371078" y="0"/>
                </a:lnTo>
                <a:close/>
              </a:path>
              <a:path w="431800" h="558800">
                <a:moveTo>
                  <a:pt x="427666" y="40001"/>
                </a:moveTo>
                <a:lnTo>
                  <a:pt x="371078" y="40001"/>
                </a:lnTo>
                <a:lnTo>
                  <a:pt x="379119" y="41519"/>
                </a:lnTo>
                <a:lnTo>
                  <a:pt x="385535" y="45715"/>
                </a:lnTo>
                <a:lnTo>
                  <a:pt x="389782" y="52054"/>
                </a:lnTo>
                <a:lnTo>
                  <a:pt x="391318" y="59999"/>
                </a:lnTo>
                <a:lnTo>
                  <a:pt x="391318" y="392134"/>
                </a:lnTo>
                <a:lnTo>
                  <a:pt x="389782" y="400079"/>
                </a:lnTo>
                <a:lnTo>
                  <a:pt x="385535" y="406418"/>
                </a:lnTo>
                <a:lnTo>
                  <a:pt x="379119" y="410614"/>
                </a:lnTo>
                <a:lnTo>
                  <a:pt x="371078" y="412132"/>
                </a:lnTo>
                <a:lnTo>
                  <a:pt x="427666" y="412132"/>
                </a:lnTo>
                <a:lnTo>
                  <a:pt x="431800" y="392134"/>
                </a:lnTo>
                <a:lnTo>
                  <a:pt x="431800" y="59999"/>
                </a:lnTo>
                <a:lnTo>
                  <a:pt x="427666" y="40001"/>
                </a:lnTo>
                <a:close/>
              </a:path>
              <a:path w="431800" h="558800">
                <a:moveTo>
                  <a:pt x="114697" y="278800"/>
                </a:moveTo>
                <a:lnTo>
                  <a:pt x="91162" y="283549"/>
                </a:lnTo>
                <a:lnTo>
                  <a:pt x="71849" y="296463"/>
                </a:lnTo>
                <a:lnTo>
                  <a:pt x="58780" y="315546"/>
                </a:lnTo>
                <a:lnTo>
                  <a:pt x="53975" y="338800"/>
                </a:lnTo>
                <a:lnTo>
                  <a:pt x="58780" y="362054"/>
                </a:lnTo>
                <a:lnTo>
                  <a:pt x="71849" y="381137"/>
                </a:lnTo>
                <a:lnTo>
                  <a:pt x="91162" y="394051"/>
                </a:lnTo>
                <a:lnTo>
                  <a:pt x="114697" y="398800"/>
                </a:lnTo>
                <a:lnTo>
                  <a:pt x="138231" y="394051"/>
                </a:lnTo>
                <a:lnTo>
                  <a:pt x="157544" y="381137"/>
                </a:lnTo>
                <a:lnTo>
                  <a:pt x="170614" y="362054"/>
                </a:lnTo>
                <a:lnTo>
                  <a:pt x="171286" y="358800"/>
                </a:lnTo>
                <a:lnTo>
                  <a:pt x="114697" y="358800"/>
                </a:lnTo>
                <a:lnTo>
                  <a:pt x="106717" y="357262"/>
                </a:lnTo>
                <a:lnTo>
                  <a:pt x="100294" y="353031"/>
                </a:lnTo>
                <a:lnTo>
                  <a:pt x="96013" y="346685"/>
                </a:lnTo>
                <a:lnTo>
                  <a:pt x="94456" y="338800"/>
                </a:lnTo>
                <a:lnTo>
                  <a:pt x="96013" y="330916"/>
                </a:lnTo>
                <a:lnTo>
                  <a:pt x="100294" y="324570"/>
                </a:lnTo>
                <a:lnTo>
                  <a:pt x="106717" y="320340"/>
                </a:lnTo>
                <a:lnTo>
                  <a:pt x="114697" y="318801"/>
                </a:lnTo>
                <a:lnTo>
                  <a:pt x="171287" y="318801"/>
                </a:lnTo>
                <a:lnTo>
                  <a:pt x="170614" y="315546"/>
                </a:lnTo>
                <a:lnTo>
                  <a:pt x="157544" y="296463"/>
                </a:lnTo>
                <a:lnTo>
                  <a:pt x="138231" y="283549"/>
                </a:lnTo>
                <a:lnTo>
                  <a:pt x="114697" y="278800"/>
                </a:lnTo>
                <a:close/>
              </a:path>
              <a:path w="431800" h="558800">
                <a:moveTo>
                  <a:pt x="317103" y="278800"/>
                </a:moveTo>
                <a:lnTo>
                  <a:pt x="293569" y="283549"/>
                </a:lnTo>
                <a:lnTo>
                  <a:pt x="274256" y="296463"/>
                </a:lnTo>
                <a:lnTo>
                  <a:pt x="261186" y="315546"/>
                </a:lnTo>
                <a:lnTo>
                  <a:pt x="256381" y="338800"/>
                </a:lnTo>
                <a:lnTo>
                  <a:pt x="261186" y="362054"/>
                </a:lnTo>
                <a:lnTo>
                  <a:pt x="274256" y="381137"/>
                </a:lnTo>
                <a:lnTo>
                  <a:pt x="293569" y="394051"/>
                </a:lnTo>
                <a:lnTo>
                  <a:pt x="317103" y="398800"/>
                </a:lnTo>
                <a:lnTo>
                  <a:pt x="340638" y="394051"/>
                </a:lnTo>
                <a:lnTo>
                  <a:pt x="359950" y="381137"/>
                </a:lnTo>
                <a:lnTo>
                  <a:pt x="373019" y="362054"/>
                </a:lnTo>
                <a:lnTo>
                  <a:pt x="373692" y="358800"/>
                </a:lnTo>
                <a:lnTo>
                  <a:pt x="317103" y="358800"/>
                </a:lnTo>
                <a:lnTo>
                  <a:pt x="309124" y="357262"/>
                </a:lnTo>
                <a:lnTo>
                  <a:pt x="302701" y="353031"/>
                </a:lnTo>
                <a:lnTo>
                  <a:pt x="298420" y="346685"/>
                </a:lnTo>
                <a:lnTo>
                  <a:pt x="296863" y="338800"/>
                </a:lnTo>
                <a:lnTo>
                  <a:pt x="298420" y="330916"/>
                </a:lnTo>
                <a:lnTo>
                  <a:pt x="302701" y="324570"/>
                </a:lnTo>
                <a:lnTo>
                  <a:pt x="309124" y="320340"/>
                </a:lnTo>
                <a:lnTo>
                  <a:pt x="317103" y="318801"/>
                </a:lnTo>
                <a:lnTo>
                  <a:pt x="373692" y="318801"/>
                </a:lnTo>
                <a:lnTo>
                  <a:pt x="373019" y="315546"/>
                </a:lnTo>
                <a:lnTo>
                  <a:pt x="359950" y="296463"/>
                </a:lnTo>
                <a:lnTo>
                  <a:pt x="340638" y="283549"/>
                </a:lnTo>
                <a:lnTo>
                  <a:pt x="317103" y="278800"/>
                </a:lnTo>
                <a:close/>
              </a:path>
              <a:path w="431800" h="558800">
                <a:moveTo>
                  <a:pt x="171287" y="318801"/>
                </a:moveTo>
                <a:lnTo>
                  <a:pt x="114697" y="318801"/>
                </a:lnTo>
                <a:lnTo>
                  <a:pt x="122677" y="320340"/>
                </a:lnTo>
                <a:lnTo>
                  <a:pt x="129099" y="324570"/>
                </a:lnTo>
                <a:lnTo>
                  <a:pt x="133380" y="330916"/>
                </a:lnTo>
                <a:lnTo>
                  <a:pt x="134937" y="338800"/>
                </a:lnTo>
                <a:lnTo>
                  <a:pt x="133380" y="346685"/>
                </a:lnTo>
                <a:lnTo>
                  <a:pt x="129099" y="353031"/>
                </a:lnTo>
                <a:lnTo>
                  <a:pt x="122677" y="357262"/>
                </a:lnTo>
                <a:lnTo>
                  <a:pt x="114697" y="358800"/>
                </a:lnTo>
                <a:lnTo>
                  <a:pt x="171286" y="358800"/>
                </a:lnTo>
                <a:lnTo>
                  <a:pt x="175420" y="338800"/>
                </a:lnTo>
                <a:lnTo>
                  <a:pt x="171287" y="318801"/>
                </a:lnTo>
                <a:close/>
              </a:path>
              <a:path w="431800" h="558800">
                <a:moveTo>
                  <a:pt x="373692" y="318801"/>
                </a:moveTo>
                <a:lnTo>
                  <a:pt x="317103" y="318801"/>
                </a:lnTo>
                <a:lnTo>
                  <a:pt x="325082" y="320340"/>
                </a:lnTo>
                <a:lnTo>
                  <a:pt x="331505" y="324570"/>
                </a:lnTo>
                <a:lnTo>
                  <a:pt x="335786" y="330916"/>
                </a:lnTo>
                <a:lnTo>
                  <a:pt x="337343" y="338800"/>
                </a:lnTo>
                <a:lnTo>
                  <a:pt x="335786" y="346685"/>
                </a:lnTo>
                <a:lnTo>
                  <a:pt x="331505" y="353031"/>
                </a:lnTo>
                <a:lnTo>
                  <a:pt x="325082" y="357262"/>
                </a:lnTo>
                <a:lnTo>
                  <a:pt x="317103" y="358800"/>
                </a:lnTo>
                <a:lnTo>
                  <a:pt x="373692" y="358800"/>
                </a:lnTo>
                <a:lnTo>
                  <a:pt x="377825" y="338800"/>
                </a:lnTo>
                <a:lnTo>
                  <a:pt x="373692" y="318801"/>
                </a:lnTo>
                <a:close/>
              </a:path>
              <a:path w="431800" h="558800">
                <a:moveTo>
                  <a:pt x="357585" y="65469"/>
                </a:moveTo>
                <a:lnTo>
                  <a:pt x="74214" y="65469"/>
                </a:lnTo>
                <a:lnTo>
                  <a:pt x="66443" y="67409"/>
                </a:lnTo>
                <a:lnTo>
                  <a:pt x="59998" y="72307"/>
                </a:lnTo>
                <a:lnTo>
                  <a:pt x="55601" y="78787"/>
                </a:lnTo>
                <a:lnTo>
                  <a:pt x="53975" y="85469"/>
                </a:lnTo>
                <a:lnTo>
                  <a:pt x="53975" y="192135"/>
                </a:lnTo>
                <a:lnTo>
                  <a:pt x="55647" y="199677"/>
                </a:lnTo>
                <a:lnTo>
                  <a:pt x="60121" y="206061"/>
                </a:lnTo>
                <a:lnTo>
                  <a:pt x="66581" y="210481"/>
                </a:lnTo>
                <a:lnTo>
                  <a:pt x="74214" y="212134"/>
                </a:lnTo>
                <a:lnTo>
                  <a:pt x="357585" y="212134"/>
                </a:lnTo>
                <a:lnTo>
                  <a:pt x="365218" y="210481"/>
                </a:lnTo>
                <a:lnTo>
                  <a:pt x="371678" y="206061"/>
                </a:lnTo>
                <a:lnTo>
                  <a:pt x="376152" y="199677"/>
                </a:lnTo>
                <a:lnTo>
                  <a:pt x="377825" y="192135"/>
                </a:lnTo>
                <a:lnTo>
                  <a:pt x="377825" y="172134"/>
                </a:lnTo>
                <a:lnTo>
                  <a:pt x="94456" y="172134"/>
                </a:lnTo>
                <a:lnTo>
                  <a:pt x="94456" y="105468"/>
                </a:lnTo>
                <a:lnTo>
                  <a:pt x="377825" y="105468"/>
                </a:lnTo>
                <a:lnTo>
                  <a:pt x="377825" y="85469"/>
                </a:lnTo>
                <a:lnTo>
                  <a:pt x="376152" y="77926"/>
                </a:lnTo>
                <a:lnTo>
                  <a:pt x="371678" y="71542"/>
                </a:lnTo>
                <a:lnTo>
                  <a:pt x="365218" y="67122"/>
                </a:lnTo>
                <a:lnTo>
                  <a:pt x="357585" y="65469"/>
                </a:lnTo>
                <a:close/>
              </a:path>
              <a:path w="431800" h="558800">
                <a:moveTo>
                  <a:pt x="377825" y="105468"/>
                </a:moveTo>
                <a:lnTo>
                  <a:pt x="337343" y="105468"/>
                </a:lnTo>
                <a:lnTo>
                  <a:pt x="337343" y="172134"/>
                </a:lnTo>
                <a:lnTo>
                  <a:pt x="377825" y="172134"/>
                </a:lnTo>
                <a:lnTo>
                  <a:pt x="377825" y="105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10183181" y="1491384"/>
            <a:ext cx="714375" cy="714375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167" y="0"/>
                </a:moveTo>
                <a:lnTo>
                  <a:pt x="430525" y="2179"/>
                </a:lnTo>
                <a:lnTo>
                  <a:pt x="385221" y="8716"/>
                </a:lnTo>
                <a:lnTo>
                  <a:pt x="340595" y="19612"/>
                </a:lnTo>
                <a:lnTo>
                  <a:pt x="296983" y="34866"/>
                </a:lnTo>
                <a:lnTo>
                  <a:pt x="254726" y="54478"/>
                </a:lnTo>
                <a:lnTo>
                  <a:pt x="214162" y="78449"/>
                </a:lnTo>
                <a:lnTo>
                  <a:pt x="175628" y="106778"/>
                </a:lnTo>
                <a:lnTo>
                  <a:pt x="139465" y="139466"/>
                </a:lnTo>
                <a:lnTo>
                  <a:pt x="106777" y="175630"/>
                </a:lnTo>
                <a:lnTo>
                  <a:pt x="78449" y="214163"/>
                </a:lnTo>
                <a:lnTo>
                  <a:pt x="54478" y="254727"/>
                </a:lnTo>
                <a:lnTo>
                  <a:pt x="34866" y="296984"/>
                </a:lnTo>
                <a:lnTo>
                  <a:pt x="19612" y="340595"/>
                </a:lnTo>
                <a:lnTo>
                  <a:pt x="8716" y="385222"/>
                </a:lnTo>
                <a:lnTo>
                  <a:pt x="2179" y="430525"/>
                </a:lnTo>
                <a:lnTo>
                  <a:pt x="0" y="476167"/>
                </a:lnTo>
                <a:lnTo>
                  <a:pt x="2179" y="521808"/>
                </a:lnTo>
                <a:lnTo>
                  <a:pt x="8716" y="567112"/>
                </a:lnTo>
                <a:lnTo>
                  <a:pt x="19612" y="611738"/>
                </a:lnTo>
                <a:lnTo>
                  <a:pt x="34866" y="655349"/>
                </a:lnTo>
                <a:lnTo>
                  <a:pt x="54478" y="697606"/>
                </a:lnTo>
                <a:lnTo>
                  <a:pt x="78449" y="738170"/>
                </a:lnTo>
                <a:lnTo>
                  <a:pt x="106777" y="776704"/>
                </a:lnTo>
                <a:lnTo>
                  <a:pt x="139465" y="812868"/>
                </a:lnTo>
                <a:lnTo>
                  <a:pt x="175628" y="845555"/>
                </a:lnTo>
                <a:lnTo>
                  <a:pt x="214162" y="873884"/>
                </a:lnTo>
                <a:lnTo>
                  <a:pt x="254726" y="897855"/>
                </a:lnTo>
                <a:lnTo>
                  <a:pt x="296983" y="917467"/>
                </a:lnTo>
                <a:lnTo>
                  <a:pt x="340595" y="932721"/>
                </a:lnTo>
                <a:lnTo>
                  <a:pt x="385221" y="943617"/>
                </a:lnTo>
                <a:lnTo>
                  <a:pt x="430525" y="950155"/>
                </a:lnTo>
                <a:lnTo>
                  <a:pt x="476167" y="952334"/>
                </a:lnTo>
                <a:lnTo>
                  <a:pt x="521809" y="950155"/>
                </a:lnTo>
                <a:lnTo>
                  <a:pt x="567113" y="943617"/>
                </a:lnTo>
                <a:lnTo>
                  <a:pt x="611739" y="932721"/>
                </a:lnTo>
                <a:lnTo>
                  <a:pt x="655350" y="917467"/>
                </a:lnTo>
                <a:lnTo>
                  <a:pt x="697608" y="897855"/>
                </a:lnTo>
                <a:lnTo>
                  <a:pt x="738172" y="873884"/>
                </a:lnTo>
                <a:lnTo>
                  <a:pt x="776705" y="845555"/>
                </a:lnTo>
                <a:lnTo>
                  <a:pt x="812869" y="812868"/>
                </a:lnTo>
                <a:lnTo>
                  <a:pt x="845556" y="776704"/>
                </a:lnTo>
                <a:lnTo>
                  <a:pt x="873885" y="738170"/>
                </a:lnTo>
                <a:lnTo>
                  <a:pt x="897856" y="697606"/>
                </a:lnTo>
                <a:lnTo>
                  <a:pt x="917468" y="655349"/>
                </a:lnTo>
                <a:lnTo>
                  <a:pt x="932722" y="611738"/>
                </a:lnTo>
                <a:lnTo>
                  <a:pt x="943618" y="567112"/>
                </a:lnTo>
                <a:lnTo>
                  <a:pt x="950155" y="521808"/>
                </a:lnTo>
                <a:lnTo>
                  <a:pt x="952334" y="476167"/>
                </a:lnTo>
                <a:lnTo>
                  <a:pt x="950155" y="430525"/>
                </a:lnTo>
                <a:lnTo>
                  <a:pt x="943618" y="385222"/>
                </a:lnTo>
                <a:lnTo>
                  <a:pt x="932722" y="340595"/>
                </a:lnTo>
                <a:lnTo>
                  <a:pt x="917468" y="296984"/>
                </a:lnTo>
                <a:lnTo>
                  <a:pt x="897856" y="254727"/>
                </a:lnTo>
                <a:lnTo>
                  <a:pt x="873885" y="214163"/>
                </a:lnTo>
                <a:lnTo>
                  <a:pt x="845556" y="175630"/>
                </a:lnTo>
                <a:lnTo>
                  <a:pt x="812869" y="139466"/>
                </a:lnTo>
                <a:lnTo>
                  <a:pt x="776705" y="106778"/>
                </a:lnTo>
                <a:lnTo>
                  <a:pt x="738172" y="78449"/>
                </a:lnTo>
                <a:lnTo>
                  <a:pt x="697608" y="54478"/>
                </a:lnTo>
                <a:lnTo>
                  <a:pt x="655350" y="34866"/>
                </a:lnTo>
                <a:lnTo>
                  <a:pt x="611739" y="19612"/>
                </a:lnTo>
                <a:lnTo>
                  <a:pt x="567113" y="8716"/>
                </a:lnTo>
                <a:lnTo>
                  <a:pt x="521809" y="2179"/>
                </a:lnTo>
                <a:lnTo>
                  <a:pt x="476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10292649" y="1682670"/>
            <a:ext cx="493871" cy="292418"/>
          </a:xfrm>
          <a:custGeom>
            <a:avLst/>
            <a:gdLst/>
            <a:ahLst/>
            <a:cxnLst/>
            <a:rect l="l" t="t" r="r" b="b"/>
            <a:pathLst>
              <a:path w="658494" h="389889">
                <a:moveTo>
                  <a:pt x="647890" y="250507"/>
                </a:moveTo>
                <a:lnTo>
                  <a:pt x="9639" y="250507"/>
                </a:lnTo>
                <a:lnTo>
                  <a:pt x="5232" y="253039"/>
                </a:lnTo>
                <a:lnTo>
                  <a:pt x="241" y="261225"/>
                </a:lnTo>
                <a:lnTo>
                  <a:pt x="0" y="266345"/>
                </a:lnTo>
                <a:lnTo>
                  <a:pt x="59181" y="386699"/>
                </a:lnTo>
                <a:lnTo>
                  <a:pt x="63919" y="389677"/>
                </a:lnTo>
                <a:lnTo>
                  <a:pt x="503504" y="389677"/>
                </a:lnTo>
                <a:lnTo>
                  <a:pt x="555675" y="380723"/>
                </a:lnTo>
                <a:lnTo>
                  <a:pt x="589699" y="361844"/>
                </a:lnTo>
                <a:lnTo>
                  <a:pt x="77546" y="361844"/>
                </a:lnTo>
                <a:lnTo>
                  <a:pt x="36499" y="278342"/>
                </a:lnTo>
                <a:lnTo>
                  <a:pt x="652411" y="278342"/>
                </a:lnTo>
                <a:lnTo>
                  <a:pt x="656945" y="267792"/>
                </a:lnTo>
                <a:lnTo>
                  <a:pt x="657961" y="263617"/>
                </a:lnTo>
                <a:lnTo>
                  <a:pt x="657047" y="259219"/>
                </a:lnTo>
                <a:lnTo>
                  <a:pt x="651852" y="252484"/>
                </a:lnTo>
                <a:lnTo>
                  <a:pt x="647890" y="250507"/>
                </a:lnTo>
                <a:close/>
              </a:path>
              <a:path w="658494" h="389889">
                <a:moveTo>
                  <a:pt x="652411" y="278342"/>
                </a:moveTo>
                <a:lnTo>
                  <a:pt x="624903" y="278342"/>
                </a:lnTo>
                <a:lnTo>
                  <a:pt x="605252" y="312466"/>
                </a:lnTo>
                <a:lnTo>
                  <a:pt x="577119" y="338829"/>
                </a:lnTo>
                <a:lnTo>
                  <a:pt x="542528" y="355823"/>
                </a:lnTo>
                <a:lnTo>
                  <a:pt x="503504" y="361844"/>
                </a:lnTo>
                <a:lnTo>
                  <a:pt x="589699" y="361844"/>
                </a:lnTo>
                <a:lnTo>
                  <a:pt x="600875" y="355643"/>
                </a:lnTo>
                <a:lnTo>
                  <a:pt x="635749" y="317109"/>
                </a:lnTo>
                <a:lnTo>
                  <a:pt x="652411" y="278342"/>
                </a:lnTo>
                <a:close/>
              </a:path>
              <a:path w="658494" h="389889">
                <a:moveTo>
                  <a:pt x="158724" y="306175"/>
                </a:moveTo>
                <a:lnTo>
                  <a:pt x="143624" y="306175"/>
                </a:lnTo>
                <a:lnTo>
                  <a:pt x="137490" y="312411"/>
                </a:lnTo>
                <a:lnTo>
                  <a:pt x="137490" y="327774"/>
                </a:lnTo>
                <a:lnTo>
                  <a:pt x="143624" y="334009"/>
                </a:lnTo>
                <a:lnTo>
                  <a:pt x="158724" y="334009"/>
                </a:lnTo>
                <a:lnTo>
                  <a:pt x="164858" y="327774"/>
                </a:lnTo>
                <a:lnTo>
                  <a:pt x="164858" y="312411"/>
                </a:lnTo>
                <a:lnTo>
                  <a:pt x="158724" y="306175"/>
                </a:lnTo>
                <a:close/>
              </a:path>
              <a:path w="658494" h="389889">
                <a:moveTo>
                  <a:pt x="268173" y="306175"/>
                </a:moveTo>
                <a:lnTo>
                  <a:pt x="253060" y="306175"/>
                </a:lnTo>
                <a:lnTo>
                  <a:pt x="246938" y="312411"/>
                </a:lnTo>
                <a:lnTo>
                  <a:pt x="246938" y="327774"/>
                </a:lnTo>
                <a:lnTo>
                  <a:pt x="253060" y="334009"/>
                </a:lnTo>
                <a:lnTo>
                  <a:pt x="268173" y="334009"/>
                </a:lnTo>
                <a:lnTo>
                  <a:pt x="274294" y="327774"/>
                </a:lnTo>
                <a:lnTo>
                  <a:pt x="274294" y="312411"/>
                </a:lnTo>
                <a:lnTo>
                  <a:pt x="268173" y="306175"/>
                </a:lnTo>
                <a:close/>
              </a:path>
              <a:path w="658494" h="389889">
                <a:moveTo>
                  <a:pt x="377609" y="306175"/>
                </a:moveTo>
                <a:lnTo>
                  <a:pt x="362508" y="306175"/>
                </a:lnTo>
                <a:lnTo>
                  <a:pt x="356374" y="312411"/>
                </a:lnTo>
                <a:lnTo>
                  <a:pt x="356374" y="327774"/>
                </a:lnTo>
                <a:lnTo>
                  <a:pt x="362508" y="334009"/>
                </a:lnTo>
                <a:lnTo>
                  <a:pt x="377609" y="334009"/>
                </a:lnTo>
                <a:lnTo>
                  <a:pt x="383743" y="327774"/>
                </a:lnTo>
                <a:lnTo>
                  <a:pt x="383743" y="312411"/>
                </a:lnTo>
                <a:lnTo>
                  <a:pt x="377609" y="306175"/>
                </a:lnTo>
                <a:close/>
              </a:path>
              <a:path w="658494" h="389889">
                <a:moveTo>
                  <a:pt x="487057" y="306175"/>
                </a:moveTo>
                <a:lnTo>
                  <a:pt x="471957" y="306175"/>
                </a:lnTo>
                <a:lnTo>
                  <a:pt x="465823" y="312411"/>
                </a:lnTo>
                <a:lnTo>
                  <a:pt x="465823" y="327774"/>
                </a:lnTo>
                <a:lnTo>
                  <a:pt x="471957" y="334009"/>
                </a:lnTo>
                <a:lnTo>
                  <a:pt x="487057" y="334009"/>
                </a:lnTo>
                <a:lnTo>
                  <a:pt x="493191" y="327774"/>
                </a:lnTo>
                <a:lnTo>
                  <a:pt x="493191" y="312411"/>
                </a:lnTo>
                <a:lnTo>
                  <a:pt x="487057" y="306175"/>
                </a:lnTo>
                <a:close/>
              </a:path>
              <a:path w="658494" h="389889">
                <a:moveTo>
                  <a:pt x="596506" y="167004"/>
                </a:moveTo>
                <a:lnTo>
                  <a:pt x="253060" y="167004"/>
                </a:lnTo>
                <a:lnTo>
                  <a:pt x="246938" y="173240"/>
                </a:lnTo>
                <a:lnTo>
                  <a:pt x="246938" y="250507"/>
                </a:lnTo>
                <a:lnTo>
                  <a:pt x="274294" y="250507"/>
                </a:lnTo>
                <a:lnTo>
                  <a:pt x="274294" y="194839"/>
                </a:lnTo>
                <a:lnTo>
                  <a:pt x="602627" y="194839"/>
                </a:lnTo>
                <a:lnTo>
                  <a:pt x="602627" y="173240"/>
                </a:lnTo>
                <a:lnTo>
                  <a:pt x="596506" y="167004"/>
                </a:lnTo>
                <a:close/>
              </a:path>
              <a:path w="658494" h="389889">
                <a:moveTo>
                  <a:pt x="383743" y="194839"/>
                </a:moveTo>
                <a:lnTo>
                  <a:pt x="356374" y="194839"/>
                </a:lnTo>
                <a:lnTo>
                  <a:pt x="356374" y="250507"/>
                </a:lnTo>
                <a:lnTo>
                  <a:pt x="383743" y="250507"/>
                </a:lnTo>
                <a:lnTo>
                  <a:pt x="383743" y="194839"/>
                </a:lnTo>
                <a:close/>
              </a:path>
              <a:path w="658494" h="389889">
                <a:moveTo>
                  <a:pt x="493191" y="194839"/>
                </a:moveTo>
                <a:lnTo>
                  <a:pt x="465823" y="194839"/>
                </a:lnTo>
                <a:lnTo>
                  <a:pt x="465823" y="250507"/>
                </a:lnTo>
                <a:lnTo>
                  <a:pt x="493191" y="250507"/>
                </a:lnTo>
                <a:lnTo>
                  <a:pt x="493191" y="194839"/>
                </a:lnTo>
                <a:close/>
              </a:path>
              <a:path w="658494" h="389889">
                <a:moveTo>
                  <a:pt x="602627" y="194839"/>
                </a:moveTo>
                <a:lnTo>
                  <a:pt x="575271" y="194839"/>
                </a:lnTo>
                <a:lnTo>
                  <a:pt x="575271" y="250507"/>
                </a:lnTo>
                <a:lnTo>
                  <a:pt x="602627" y="250507"/>
                </a:lnTo>
                <a:lnTo>
                  <a:pt x="602627" y="194839"/>
                </a:lnTo>
                <a:close/>
              </a:path>
              <a:path w="658494" h="389889">
                <a:moveTo>
                  <a:pt x="541781" y="83502"/>
                </a:moveTo>
                <a:lnTo>
                  <a:pt x="307784" y="83502"/>
                </a:lnTo>
                <a:lnTo>
                  <a:pt x="301663" y="89738"/>
                </a:lnTo>
                <a:lnTo>
                  <a:pt x="301663" y="167004"/>
                </a:lnTo>
                <a:lnTo>
                  <a:pt x="329018" y="167004"/>
                </a:lnTo>
                <a:lnTo>
                  <a:pt x="329018" y="111337"/>
                </a:lnTo>
                <a:lnTo>
                  <a:pt x="547916" y="111337"/>
                </a:lnTo>
                <a:lnTo>
                  <a:pt x="547916" y="89738"/>
                </a:lnTo>
                <a:lnTo>
                  <a:pt x="541781" y="83502"/>
                </a:lnTo>
                <a:close/>
              </a:path>
              <a:path w="658494" h="389889">
                <a:moveTo>
                  <a:pt x="438467" y="111337"/>
                </a:moveTo>
                <a:lnTo>
                  <a:pt x="411098" y="111337"/>
                </a:lnTo>
                <a:lnTo>
                  <a:pt x="411098" y="167004"/>
                </a:lnTo>
                <a:lnTo>
                  <a:pt x="438467" y="167004"/>
                </a:lnTo>
                <a:lnTo>
                  <a:pt x="438467" y="111337"/>
                </a:lnTo>
                <a:close/>
              </a:path>
              <a:path w="658494" h="389889">
                <a:moveTo>
                  <a:pt x="547916" y="111337"/>
                </a:moveTo>
                <a:lnTo>
                  <a:pt x="520547" y="111337"/>
                </a:lnTo>
                <a:lnTo>
                  <a:pt x="520547" y="167004"/>
                </a:lnTo>
                <a:lnTo>
                  <a:pt x="547916" y="167004"/>
                </a:lnTo>
                <a:lnTo>
                  <a:pt x="547916" y="111337"/>
                </a:lnTo>
                <a:close/>
              </a:path>
              <a:path w="658494" h="389889">
                <a:moveTo>
                  <a:pt x="487057" y="0"/>
                </a:moveTo>
                <a:lnTo>
                  <a:pt x="362508" y="0"/>
                </a:lnTo>
                <a:lnTo>
                  <a:pt x="356374" y="6235"/>
                </a:lnTo>
                <a:lnTo>
                  <a:pt x="356374" y="83502"/>
                </a:lnTo>
                <a:lnTo>
                  <a:pt x="383743" y="83502"/>
                </a:lnTo>
                <a:lnTo>
                  <a:pt x="383743" y="27834"/>
                </a:lnTo>
                <a:lnTo>
                  <a:pt x="493191" y="27834"/>
                </a:lnTo>
                <a:lnTo>
                  <a:pt x="493191" y="6235"/>
                </a:lnTo>
                <a:lnTo>
                  <a:pt x="487057" y="0"/>
                </a:lnTo>
                <a:close/>
              </a:path>
              <a:path w="658494" h="389889">
                <a:moveTo>
                  <a:pt x="493191" y="27834"/>
                </a:moveTo>
                <a:lnTo>
                  <a:pt x="465823" y="27834"/>
                </a:lnTo>
                <a:lnTo>
                  <a:pt x="465823" y="83502"/>
                </a:lnTo>
                <a:lnTo>
                  <a:pt x="493191" y="83502"/>
                </a:lnTo>
                <a:lnTo>
                  <a:pt x="493191" y="278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10477851" y="19123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13680" y="27834"/>
                </a:moveTo>
                <a:lnTo>
                  <a:pt x="21232" y="27834"/>
                </a:lnTo>
                <a:lnTo>
                  <a:pt x="27360" y="21599"/>
                </a:lnTo>
                <a:lnTo>
                  <a:pt x="27360" y="13918"/>
                </a:lnTo>
                <a:lnTo>
                  <a:pt x="27360" y="6235"/>
                </a:lnTo>
                <a:lnTo>
                  <a:pt x="21232" y="0"/>
                </a:lnTo>
                <a:lnTo>
                  <a:pt x="13680" y="0"/>
                </a:lnTo>
                <a:lnTo>
                  <a:pt x="6127" y="0"/>
                </a:lnTo>
                <a:lnTo>
                  <a:pt x="0" y="6235"/>
                </a:lnTo>
                <a:lnTo>
                  <a:pt x="0" y="13918"/>
                </a:lnTo>
                <a:lnTo>
                  <a:pt x="0" y="21599"/>
                </a:lnTo>
                <a:lnTo>
                  <a:pt x="6127" y="27834"/>
                </a:lnTo>
                <a:lnTo>
                  <a:pt x="13680" y="27834"/>
                </a:lnTo>
                <a:close/>
              </a:path>
            </a:pathLst>
          </a:custGeom>
          <a:ln w="16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10559933" y="19123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13681" y="27834"/>
                </a:moveTo>
                <a:lnTo>
                  <a:pt x="21232" y="27834"/>
                </a:lnTo>
                <a:lnTo>
                  <a:pt x="27361" y="21599"/>
                </a:lnTo>
                <a:lnTo>
                  <a:pt x="27361" y="13918"/>
                </a:lnTo>
                <a:lnTo>
                  <a:pt x="27361" y="6235"/>
                </a:lnTo>
                <a:lnTo>
                  <a:pt x="21232" y="0"/>
                </a:lnTo>
                <a:lnTo>
                  <a:pt x="13681" y="0"/>
                </a:lnTo>
                <a:lnTo>
                  <a:pt x="6129" y="0"/>
                </a:lnTo>
                <a:lnTo>
                  <a:pt x="0" y="6235"/>
                </a:lnTo>
                <a:lnTo>
                  <a:pt x="0" y="13918"/>
                </a:lnTo>
                <a:lnTo>
                  <a:pt x="0" y="21599"/>
                </a:lnTo>
                <a:lnTo>
                  <a:pt x="6129" y="27834"/>
                </a:lnTo>
                <a:lnTo>
                  <a:pt x="13681" y="27834"/>
                </a:lnTo>
                <a:close/>
              </a:path>
            </a:pathLst>
          </a:custGeom>
          <a:ln w="16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10320024" y="1891427"/>
            <a:ext cx="441484" cy="62865"/>
          </a:xfrm>
          <a:custGeom>
            <a:avLst/>
            <a:gdLst/>
            <a:ahLst/>
            <a:cxnLst/>
            <a:rect l="l" t="t" r="r" b="b"/>
            <a:pathLst>
              <a:path w="588644" h="83819">
                <a:moveTo>
                  <a:pt x="467000" y="83502"/>
                </a:moveTo>
                <a:lnTo>
                  <a:pt x="41041" y="83502"/>
                </a:lnTo>
                <a:lnTo>
                  <a:pt x="0" y="0"/>
                </a:lnTo>
                <a:lnTo>
                  <a:pt x="588402" y="0"/>
                </a:lnTo>
                <a:lnTo>
                  <a:pt x="568752" y="34124"/>
                </a:lnTo>
                <a:lnTo>
                  <a:pt x="540619" y="60486"/>
                </a:lnTo>
                <a:lnTo>
                  <a:pt x="506027" y="77481"/>
                </a:lnTo>
                <a:lnTo>
                  <a:pt x="467000" y="83502"/>
                </a:lnTo>
                <a:close/>
              </a:path>
            </a:pathLst>
          </a:custGeom>
          <a:ln w="16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10498370" y="1828800"/>
            <a:ext cx="61913" cy="41910"/>
          </a:xfrm>
          <a:custGeom>
            <a:avLst/>
            <a:gdLst/>
            <a:ahLst/>
            <a:cxnLst/>
            <a:rect l="l" t="t" r="r" b="b"/>
            <a:pathLst>
              <a:path w="82550" h="55880">
                <a:moveTo>
                  <a:pt x="0" y="0"/>
                </a:moveTo>
                <a:lnTo>
                  <a:pt x="82083" y="0"/>
                </a:lnTo>
                <a:lnTo>
                  <a:pt x="82083" y="55667"/>
                </a:lnTo>
                <a:lnTo>
                  <a:pt x="0" y="55667"/>
                </a:lnTo>
                <a:lnTo>
                  <a:pt x="0" y="0"/>
                </a:lnTo>
                <a:close/>
              </a:path>
            </a:pathLst>
          </a:custGeom>
          <a:ln w="16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10539413" y="1766173"/>
            <a:ext cx="61913" cy="41910"/>
          </a:xfrm>
          <a:custGeom>
            <a:avLst/>
            <a:gdLst/>
            <a:ahLst/>
            <a:cxnLst/>
            <a:rect l="l" t="t" r="r" b="b"/>
            <a:pathLst>
              <a:path w="82550" h="55880">
                <a:moveTo>
                  <a:pt x="0" y="0"/>
                </a:moveTo>
                <a:lnTo>
                  <a:pt x="82083" y="0"/>
                </a:lnTo>
                <a:lnTo>
                  <a:pt x="82083" y="55667"/>
                </a:lnTo>
                <a:lnTo>
                  <a:pt x="0" y="55667"/>
                </a:lnTo>
                <a:lnTo>
                  <a:pt x="0" y="0"/>
                </a:lnTo>
                <a:close/>
              </a:path>
            </a:pathLst>
          </a:custGeom>
          <a:ln w="16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10580455" y="1703546"/>
            <a:ext cx="61913" cy="41910"/>
          </a:xfrm>
          <a:custGeom>
            <a:avLst/>
            <a:gdLst/>
            <a:ahLst/>
            <a:cxnLst/>
            <a:rect l="l" t="t" r="r" b="b"/>
            <a:pathLst>
              <a:path w="82550" h="55880">
                <a:moveTo>
                  <a:pt x="0" y="0"/>
                </a:moveTo>
                <a:lnTo>
                  <a:pt x="82083" y="0"/>
                </a:lnTo>
                <a:lnTo>
                  <a:pt x="82083" y="55667"/>
                </a:lnTo>
                <a:lnTo>
                  <a:pt x="0" y="55667"/>
                </a:lnTo>
                <a:lnTo>
                  <a:pt x="0" y="0"/>
                </a:lnTo>
                <a:close/>
              </a:path>
            </a:pathLst>
          </a:custGeom>
          <a:ln w="16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10580455" y="1828800"/>
            <a:ext cx="61913" cy="41910"/>
          </a:xfrm>
          <a:custGeom>
            <a:avLst/>
            <a:gdLst/>
            <a:ahLst/>
            <a:cxnLst/>
            <a:rect l="l" t="t" r="r" b="b"/>
            <a:pathLst>
              <a:path w="82550" h="55880">
                <a:moveTo>
                  <a:pt x="82083" y="55667"/>
                </a:moveTo>
                <a:lnTo>
                  <a:pt x="0" y="55667"/>
                </a:lnTo>
                <a:lnTo>
                  <a:pt x="0" y="0"/>
                </a:lnTo>
                <a:lnTo>
                  <a:pt x="82083" y="0"/>
                </a:lnTo>
                <a:lnTo>
                  <a:pt x="82083" y="55667"/>
                </a:lnTo>
                <a:close/>
              </a:path>
            </a:pathLst>
          </a:custGeom>
          <a:ln w="16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10621497" y="1766173"/>
            <a:ext cx="61913" cy="41910"/>
          </a:xfrm>
          <a:custGeom>
            <a:avLst/>
            <a:gdLst/>
            <a:ahLst/>
            <a:cxnLst/>
            <a:rect l="l" t="t" r="r" b="b"/>
            <a:pathLst>
              <a:path w="82550" h="55880">
                <a:moveTo>
                  <a:pt x="82083" y="55667"/>
                </a:moveTo>
                <a:lnTo>
                  <a:pt x="0" y="55667"/>
                </a:lnTo>
                <a:lnTo>
                  <a:pt x="0" y="0"/>
                </a:lnTo>
                <a:lnTo>
                  <a:pt x="82083" y="0"/>
                </a:lnTo>
                <a:lnTo>
                  <a:pt x="82083" y="55667"/>
                </a:lnTo>
                <a:close/>
              </a:path>
            </a:pathLst>
          </a:custGeom>
          <a:ln w="16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10662538" y="1828800"/>
            <a:ext cx="61913" cy="41910"/>
          </a:xfrm>
          <a:custGeom>
            <a:avLst/>
            <a:gdLst/>
            <a:ahLst/>
            <a:cxnLst/>
            <a:rect l="l" t="t" r="r" b="b"/>
            <a:pathLst>
              <a:path w="82550" h="55880">
                <a:moveTo>
                  <a:pt x="82083" y="55667"/>
                </a:moveTo>
                <a:lnTo>
                  <a:pt x="0" y="55667"/>
                </a:lnTo>
                <a:lnTo>
                  <a:pt x="0" y="0"/>
                </a:lnTo>
                <a:lnTo>
                  <a:pt x="82083" y="0"/>
                </a:lnTo>
                <a:lnTo>
                  <a:pt x="82083" y="55667"/>
                </a:lnTo>
                <a:close/>
              </a:path>
            </a:pathLst>
          </a:custGeom>
          <a:ln w="16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10292649" y="1682670"/>
            <a:ext cx="493871" cy="292418"/>
          </a:xfrm>
          <a:custGeom>
            <a:avLst/>
            <a:gdLst/>
            <a:ahLst/>
            <a:cxnLst/>
            <a:rect l="l" t="t" r="r" b="b"/>
            <a:pathLst>
              <a:path w="658494" h="389889">
                <a:moveTo>
                  <a:pt x="654453" y="255851"/>
                </a:moveTo>
                <a:lnTo>
                  <a:pt x="651854" y="252484"/>
                </a:lnTo>
                <a:lnTo>
                  <a:pt x="647887" y="250507"/>
                </a:lnTo>
                <a:lnTo>
                  <a:pt x="643674" y="250507"/>
                </a:lnTo>
                <a:lnTo>
                  <a:pt x="602632" y="250507"/>
                </a:lnTo>
                <a:lnTo>
                  <a:pt x="602632" y="180923"/>
                </a:lnTo>
                <a:lnTo>
                  <a:pt x="602632" y="173240"/>
                </a:lnTo>
                <a:lnTo>
                  <a:pt x="596502" y="167005"/>
                </a:lnTo>
                <a:lnTo>
                  <a:pt x="588952" y="167005"/>
                </a:lnTo>
                <a:lnTo>
                  <a:pt x="547910" y="167005"/>
                </a:lnTo>
                <a:lnTo>
                  <a:pt x="547910" y="97420"/>
                </a:lnTo>
                <a:lnTo>
                  <a:pt x="547910" y="89738"/>
                </a:lnTo>
                <a:lnTo>
                  <a:pt x="541780" y="83502"/>
                </a:lnTo>
                <a:lnTo>
                  <a:pt x="534228" y="83502"/>
                </a:lnTo>
                <a:lnTo>
                  <a:pt x="493186" y="83502"/>
                </a:lnTo>
                <a:lnTo>
                  <a:pt x="493186" y="13918"/>
                </a:lnTo>
                <a:lnTo>
                  <a:pt x="493186" y="6235"/>
                </a:lnTo>
                <a:lnTo>
                  <a:pt x="487058" y="0"/>
                </a:lnTo>
                <a:lnTo>
                  <a:pt x="479506" y="0"/>
                </a:lnTo>
                <a:lnTo>
                  <a:pt x="370062" y="0"/>
                </a:lnTo>
                <a:lnTo>
                  <a:pt x="362510" y="0"/>
                </a:lnTo>
                <a:lnTo>
                  <a:pt x="356380" y="6235"/>
                </a:lnTo>
                <a:lnTo>
                  <a:pt x="356380" y="13918"/>
                </a:lnTo>
                <a:lnTo>
                  <a:pt x="356380" y="83502"/>
                </a:lnTo>
                <a:lnTo>
                  <a:pt x="315338" y="83502"/>
                </a:lnTo>
                <a:lnTo>
                  <a:pt x="307788" y="83502"/>
                </a:lnTo>
                <a:lnTo>
                  <a:pt x="301658" y="89738"/>
                </a:lnTo>
                <a:lnTo>
                  <a:pt x="301658" y="97420"/>
                </a:lnTo>
                <a:lnTo>
                  <a:pt x="301658" y="167005"/>
                </a:lnTo>
                <a:lnTo>
                  <a:pt x="260616" y="167005"/>
                </a:lnTo>
                <a:lnTo>
                  <a:pt x="253064" y="167005"/>
                </a:lnTo>
                <a:lnTo>
                  <a:pt x="246936" y="173240"/>
                </a:lnTo>
                <a:lnTo>
                  <a:pt x="246936" y="180923"/>
                </a:lnTo>
                <a:lnTo>
                  <a:pt x="246936" y="250507"/>
                </a:lnTo>
                <a:lnTo>
                  <a:pt x="14364" y="250507"/>
                </a:lnTo>
                <a:lnTo>
                  <a:pt x="9632" y="250507"/>
                </a:lnTo>
                <a:lnTo>
                  <a:pt x="5227" y="253040"/>
                </a:lnTo>
                <a:lnTo>
                  <a:pt x="2737" y="257131"/>
                </a:lnTo>
                <a:lnTo>
                  <a:pt x="246" y="261224"/>
                </a:lnTo>
                <a:lnTo>
                  <a:pt x="0" y="266345"/>
                </a:lnTo>
                <a:lnTo>
                  <a:pt x="2135" y="270659"/>
                </a:lnTo>
                <a:lnTo>
                  <a:pt x="56857" y="381997"/>
                </a:lnTo>
                <a:lnTo>
                  <a:pt x="59183" y="386699"/>
                </a:lnTo>
                <a:lnTo>
                  <a:pt x="63916" y="389678"/>
                </a:lnTo>
                <a:lnTo>
                  <a:pt x="69088" y="389678"/>
                </a:lnTo>
                <a:lnTo>
                  <a:pt x="503502" y="389678"/>
                </a:lnTo>
                <a:lnTo>
                  <a:pt x="555677" y="380724"/>
                </a:lnTo>
                <a:lnTo>
                  <a:pt x="600877" y="355643"/>
                </a:lnTo>
                <a:lnTo>
                  <a:pt x="635750" y="317109"/>
                </a:lnTo>
                <a:lnTo>
                  <a:pt x="656943" y="267792"/>
                </a:lnTo>
                <a:lnTo>
                  <a:pt x="657956" y="263617"/>
                </a:lnTo>
                <a:lnTo>
                  <a:pt x="657052" y="259219"/>
                </a:lnTo>
                <a:lnTo>
                  <a:pt x="654453" y="255851"/>
                </a:lnTo>
                <a:close/>
              </a:path>
            </a:pathLst>
          </a:custGeom>
          <a:ln w="166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10642018" y="19123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13680" y="27834"/>
                </a:moveTo>
                <a:lnTo>
                  <a:pt x="21232" y="27834"/>
                </a:lnTo>
                <a:lnTo>
                  <a:pt x="27360" y="21599"/>
                </a:lnTo>
                <a:lnTo>
                  <a:pt x="27360" y="13918"/>
                </a:lnTo>
                <a:lnTo>
                  <a:pt x="27360" y="6235"/>
                </a:lnTo>
                <a:lnTo>
                  <a:pt x="21232" y="0"/>
                </a:lnTo>
                <a:lnTo>
                  <a:pt x="13680" y="0"/>
                </a:lnTo>
                <a:lnTo>
                  <a:pt x="6127" y="0"/>
                </a:lnTo>
                <a:lnTo>
                  <a:pt x="0" y="6235"/>
                </a:lnTo>
                <a:lnTo>
                  <a:pt x="0" y="13918"/>
                </a:lnTo>
                <a:lnTo>
                  <a:pt x="0" y="21599"/>
                </a:lnTo>
                <a:lnTo>
                  <a:pt x="6127" y="27834"/>
                </a:lnTo>
                <a:lnTo>
                  <a:pt x="13680" y="27834"/>
                </a:lnTo>
                <a:close/>
              </a:path>
            </a:pathLst>
          </a:custGeom>
          <a:ln w="16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10395767" y="19123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13680" y="27834"/>
                </a:moveTo>
                <a:lnTo>
                  <a:pt x="21232" y="27834"/>
                </a:lnTo>
                <a:lnTo>
                  <a:pt x="27361" y="21599"/>
                </a:lnTo>
                <a:lnTo>
                  <a:pt x="27361" y="13918"/>
                </a:lnTo>
                <a:lnTo>
                  <a:pt x="27361" y="6235"/>
                </a:lnTo>
                <a:lnTo>
                  <a:pt x="21232" y="0"/>
                </a:lnTo>
                <a:lnTo>
                  <a:pt x="13680" y="0"/>
                </a:lnTo>
                <a:lnTo>
                  <a:pt x="6129" y="0"/>
                </a:lnTo>
                <a:lnTo>
                  <a:pt x="0" y="6235"/>
                </a:lnTo>
                <a:lnTo>
                  <a:pt x="0" y="13918"/>
                </a:lnTo>
                <a:lnTo>
                  <a:pt x="0" y="21599"/>
                </a:lnTo>
                <a:lnTo>
                  <a:pt x="6129" y="27834"/>
                </a:lnTo>
                <a:lnTo>
                  <a:pt x="13680" y="27834"/>
                </a:lnTo>
                <a:close/>
              </a:path>
            </a:pathLst>
          </a:custGeom>
          <a:ln w="16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10848975" y="6419850"/>
            <a:ext cx="1009650" cy="209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3524250" y="258127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4076700" y="258127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4629150" y="258127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3524250" y="3143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4076700" y="3143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4629150" y="3143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3524250" y="4286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4076700" y="4286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4629150" y="4286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5619750" y="258127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6172200" y="258127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6724650" y="2581275"/>
            <a:ext cx="476250" cy="485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5619750" y="3143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6172200" y="3143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5619750" y="3714750"/>
            <a:ext cx="485775" cy="476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5619750" y="4286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5619750" y="484822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6172200" y="4286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6172200" y="484822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6724650" y="4286250"/>
            <a:ext cx="476250" cy="485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7724775" y="4286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8734425" y="4286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8734425" y="484822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8734425" y="258127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9753600" y="2581275"/>
            <a:ext cx="476250" cy="485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/>
          <p:nvPr/>
        </p:nvSpPr>
        <p:spPr>
          <a:xfrm>
            <a:off x="10296525" y="258127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10848975" y="258127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5"/>
          <p:cNvSpPr/>
          <p:nvPr/>
        </p:nvSpPr>
        <p:spPr>
          <a:xfrm>
            <a:off x="9753600" y="4286250"/>
            <a:ext cx="476250" cy="485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76"/>
          <p:cNvSpPr/>
          <p:nvPr/>
        </p:nvSpPr>
        <p:spPr>
          <a:xfrm>
            <a:off x="10296525" y="4286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77"/>
          <p:cNvSpPr/>
          <p:nvPr/>
        </p:nvSpPr>
        <p:spPr>
          <a:xfrm>
            <a:off x="10848975" y="42862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8" name="object 78"/>
          <p:cNvSpPr/>
          <p:nvPr/>
        </p:nvSpPr>
        <p:spPr>
          <a:xfrm>
            <a:off x="9753600" y="4848225"/>
            <a:ext cx="476250" cy="485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9" name="object 79"/>
          <p:cNvSpPr/>
          <p:nvPr/>
        </p:nvSpPr>
        <p:spPr>
          <a:xfrm>
            <a:off x="3524250" y="3714750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0" name="object 80"/>
          <p:cNvSpPr/>
          <p:nvPr/>
        </p:nvSpPr>
        <p:spPr>
          <a:xfrm>
            <a:off x="3524250" y="484822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1" name="object 81"/>
          <p:cNvSpPr/>
          <p:nvPr/>
        </p:nvSpPr>
        <p:spPr>
          <a:xfrm>
            <a:off x="4076700" y="484822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2" name="object 82"/>
          <p:cNvSpPr/>
          <p:nvPr/>
        </p:nvSpPr>
        <p:spPr>
          <a:xfrm>
            <a:off x="4629150" y="4848225"/>
            <a:ext cx="485775" cy="485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83"/>
          <p:cNvSpPr/>
          <p:nvPr/>
        </p:nvSpPr>
        <p:spPr>
          <a:xfrm>
            <a:off x="4073849" y="37164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84"/>
          <p:cNvSpPr/>
          <p:nvPr/>
        </p:nvSpPr>
        <p:spPr>
          <a:xfrm>
            <a:off x="4620971" y="37164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5" name="object 85"/>
          <p:cNvSpPr/>
          <p:nvPr/>
        </p:nvSpPr>
        <p:spPr>
          <a:xfrm>
            <a:off x="6174481" y="37164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6" name="object 86"/>
          <p:cNvSpPr/>
          <p:nvPr/>
        </p:nvSpPr>
        <p:spPr>
          <a:xfrm>
            <a:off x="6721604" y="37164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7" name="object 87"/>
          <p:cNvSpPr/>
          <p:nvPr/>
        </p:nvSpPr>
        <p:spPr>
          <a:xfrm>
            <a:off x="7723115" y="37164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8" name="object 88"/>
          <p:cNvSpPr/>
          <p:nvPr/>
        </p:nvSpPr>
        <p:spPr>
          <a:xfrm>
            <a:off x="8734688" y="37164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9" name="object 89"/>
          <p:cNvSpPr/>
          <p:nvPr/>
        </p:nvSpPr>
        <p:spPr>
          <a:xfrm>
            <a:off x="9740408" y="37164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0" name="object 90"/>
          <p:cNvSpPr/>
          <p:nvPr/>
        </p:nvSpPr>
        <p:spPr>
          <a:xfrm>
            <a:off x="10295943" y="37164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1" name="object 91"/>
          <p:cNvSpPr/>
          <p:nvPr/>
        </p:nvSpPr>
        <p:spPr>
          <a:xfrm>
            <a:off x="10848261" y="37164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2" name="object 92"/>
          <p:cNvSpPr/>
          <p:nvPr/>
        </p:nvSpPr>
        <p:spPr>
          <a:xfrm>
            <a:off x="9740408" y="3145976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3" name="object 93"/>
          <p:cNvSpPr/>
          <p:nvPr/>
        </p:nvSpPr>
        <p:spPr>
          <a:xfrm>
            <a:off x="10295943" y="3145976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4" name="object 94"/>
          <p:cNvSpPr/>
          <p:nvPr/>
        </p:nvSpPr>
        <p:spPr>
          <a:xfrm>
            <a:off x="10848261" y="3145976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5" name="object 95"/>
          <p:cNvSpPr/>
          <p:nvPr/>
        </p:nvSpPr>
        <p:spPr>
          <a:xfrm>
            <a:off x="8734688" y="3145976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6" name="object 96"/>
          <p:cNvSpPr/>
          <p:nvPr/>
        </p:nvSpPr>
        <p:spPr>
          <a:xfrm>
            <a:off x="7723115" y="3145976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7" name="object 97"/>
          <p:cNvSpPr/>
          <p:nvPr/>
        </p:nvSpPr>
        <p:spPr>
          <a:xfrm>
            <a:off x="6716693" y="3145976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698" y="0"/>
                </a:lnTo>
                <a:lnTo>
                  <a:pt x="647698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8" name="object 98"/>
          <p:cNvSpPr/>
          <p:nvPr/>
        </p:nvSpPr>
        <p:spPr>
          <a:xfrm>
            <a:off x="7723115" y="2570559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9" name="object 99"/>
          <p:cNvSpPr/>
          <p:nvPr/>
        </p:nvSpPr>
        <p:spPr>
          <a:xfrm>
            <a:off x="7723115" y="4850075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0" name="object 100"/>
          <p:cNvSpPr/>
          <p:nvPr/>
        </p:nvSpPr>
        <p:spPr>
          <a:xfrm>
            <a:off x="6716693" y="4850075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698" y="0"/>
                </a:lnTo>
                <a:lnTo>
                  <a:pt x="647698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1" name="object 101"/>
          <p:cNvSpPr/>
          <p:nvPr/>
        </p:nvSpPr>
        <p:spPr>
          <a:xfrm>
            <a:off x="10295943" y="4850075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2" name="object 102"/>
          <p:cNvSpPr/>
          <p:nvPr/>
        </p:nvSpPr>
        <p:spPr>
          <a:xfrm>
            <a:off x="10848261" y="4850075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700" y="0"/>
                </a:lnTo>
                <a:lnTo>
                  <a:pt x="647700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77777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3" name="object 103"/>
          <p:cNvSpPr txBox="1"/>
          <p:nvPr/>
        </p:nvSpPr>
        <p:spPr>
          <a:xfrm>
            <a:off x="4133850" y="2305050"/>
            <a:ext cx="383857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b="1" spc="-26" dirty="0">
                <a:solidFill>
                  <a:srgbClr val="FFFFFF"/>
                </a:solidFill>
                <a:latin typeface="Lucida Sans"/>
                <a:cs typeface="Lucida Sans"/>
              </a:rPr>
              <a:t>Media</a:t>
            </a:r>
            <a:endParaRPr sz="975">
              <a:latin typeface="Lucida Sans"/>
              <a:cs typeface="Lucida San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600450" y="2305050"/>
            <a:ext cx="340043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b="1" spc="-53" dirty="0">
                <a:solidFill>
                  <a:srgbClr val="FFFFFF"/>
                </a:solidFill>
                <a:latin typeface="Lucida Sans"/>
                <a:cs typeface="Lucida Sans"/>
              </a:rPr>
              <a:t>Co</a:t>
            </a:r>
            <a:r>
              <a:rPr sz="975" b="1" spc="-6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975" b="1" spc="-26" dirty="0">
                <a:solidFill>
                  <a:srgbClr val="FFFFFF"/>
                </a:solidFill>
                <a:latin typeface="Lucida Sans"/>
                <a:cs typeface="Lucida Sans"/>
              </a:rPr>
              <a:t>ta</a:t>
            </a:r>
            <a:endParaRPr sz="975">
              <a:latin typeface="Lucida Sans"/>
              <a:cs typeface="Lucida San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705350" y="2305050"/>
            <a:ext cx="343853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b="1" spc="-45" dirty="0">
                <a:solidFill>
                  <a:srgbClr val="FFFFFF"/>
                </a:solidFill>
                <a:latin typeface="Lucida Sans"/>
                <a:cs typeface="Lucida Sans"/>
              </a:rPr>
              <a:t>La</a:t>
            </a:r>
            <a:r>
              <a:rPr sz="975" b="1" spc="-6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975" b="1" spc="-71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975" b="1" spc="-3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endParaRPr sz="975">
              <a:latin typeface="Lucida Sans"/>
              <a:cs typeface="Lucida San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238875" y="2305050"/>
            <a:ext cx="383857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b="1" spc="-26" dirty="0">
                <a:solidFill>
                  <a:srgbClr val="FFFFFF"/>
                </a:solidFill>
                <a:latin typeface="Lucida Sans"/>
                <a:cs typeface="Lucida Sans"/>
              </a:rPr>
              <a:t>Media</a:t>
            </a:r>
            <a:endParaRPr sz="975">
              <a:latin typeface="Lucida Sans"/>
              <a:cs typeface="Lucida San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695950" y="2305050"/>
            <a:ext cx="340043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b="1" spc="-53" dirty="0">
                <a:solidFill>
                  <a:srgbClr val="FFFFFF"/>
                </a:solidFill>
                <a:latin typeface="Lucida Sans"/>
                <a:cs typeface="Lucida Sans"/>
              </a:rPr>
              <a:t>Co</a:t>
            </a:r>
            <a:r>
              <a:rPr sz="975" b="1" spc="-6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975" b="1" spc="-26" dirty="0">
                <a:solidFill>
                  <a:srgbClr val="FFFFFF"/>
                </a:solidFill>
                <a:latin typeface="Lucida Sans"/>
                <a:cs typeface="Lucida Sans"/>
              </a:rPr>
              <a:t>ta</a:t>
            </a:r>
            <a:endParaRPr sz="975">
              <a:latin typeface="Lucida Sans"/>
              <a:cs typeface="Lucida San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791325" y="2305050"/>
            <a:ext cx="343853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b="1" spc="-45" dirty="0">
                <a:solidFill>
                  <a:srgbClr val="FFFFFF"/>
                </a:solidFill>
                <a:latin typeface="Lucida Sans"/>
                <a:cs typeface="Lucida Sans"/>
              </a:rPr>
              <a:t>La</a:t>
            </a:r>
            <a:r>
              <a:rPr sz="975" b="1" spc="-6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975" b="1" spc="-71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975" b="1" spc="-34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endParaRPr sz="975">
              <a:latin typeface="Lucida Sans"/>
              <a:cs typeface="Lucida San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382250" y="2305050"/>
            <a:ext cx="340043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b="1" spc="-53" dirty="0">
                <a:solidFill>
                  <a:srgbClr val="FFFFFF"/>
                </a:solidFill>
                <a:latin typeface="Lucida Sans"/>
                <a:cs typeface="Lucida Sans"/>
              </a:rPr>
              <a:t>Co</a:t>
            </a:r>
            <a:r>
              <a:rPr sz="975" b="1" spc="-6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975" b="1" spc="-26" dirty="0">
                <a:solidFill>
                  <a:srgbClr val="FFFFFF"/>
                </a:solidFill>
                <a:latin typeface="Lucida Sans"/>
                <a:cs typeface="Lucida Sans"/>
              </a:rPr>
              <a:t>ta</a:t>
            </a:r>
            <a:endParaRPr sz="975">
              <a:latin typeface="Lucida Sans"/>
              <a:cs typeface="Lucida San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705975" y="2305050"/>
            <a:ext cx="572453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b="1" spc="-56" dirty="0">
                <a:solidFill>
                  <a:srgbClr val="FFFFFF"/>
                </a:solidFill>
                <a:latin typeface="Lucida Sans"/>
                <a:cs typeface="Lucida Sans"/>
              </a:rPr>
              <a:t>Interiores</a:t>
            </a:r>
            <a:endParaRPr sz="975">
              <a:latin typeface="Lucida Sans"/>
              <a:cs typeface="Lucida San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829925" y="2305050"/>
            <a:ext cx="557689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b="1" spc="-26" dirty="0">
                <a:solidFill>
                  <a:srgbClr val="FFFFFF"/>
                </a:solidFill>
                <a:latin typeface="Lucida Sans"/>
                <a:cs typeface="Lucida Sans"/>
              </a:rPr>
              <a:t>Ma</a:t>
            </a:r>
            <a:r>
              <a:rPr sz="975" b="1" spc="-56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975" b="1" spc="-34" dirty="0">
                <a:solidFill>
                  <a:srgbClr val="FFFFFF"/>
                </a:solidFill>
                <a:latin typeface="Lucida Sans"/>
                <a:cs typeface="Lucida Sans"/>
              </a:rPr>
              <a:t>ítimo</a:t>
            </a:r>
            <a:endParaRPr sz="975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1022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utterstock_1619473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9"/>
            <a:ext cx="12195534" cy="3186305"/>
          </a:xfrm>
          <a:prstGeom prst="rect">
            <a:avLst/>
          </a:prstGeom>
          <a:ln w="3175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398145" y="251141"/>
            <a:ext cx="10232034" cy="628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marL="0" marR="0" lvl="0" indent="0" algn="l" defTabSz="4127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pPr>
            <a:r>
              <a:rPr lang="es-ES" sz="2700" b="1" kern="0" dirty="0" smtClean="0">
                <a:solidFill>
                  <a:srgbClr val="FFFFFF"/>
                </a:solidFill>
                <a:latin typeface="Univers LT Std 45 Light"/>
                <a:ea typeface="Arial"/>
                <a:cs typeface="Arial"/>
                <a:sym typeface="Arial"/>
              </a:rPr>
              <a:t>Infraestructuras y vehículos</a:t>
            </a:r>
            <a:endParaRPr kumimoji="0" lang="es-ES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LT Std 45 Light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-14198" y="-1"/>
            <a:ext cx="56557" cy="1130301"/>
          </a:xfrm>
          <a:prstGeom prst="rect">
            <a:avLst/>
          </a:prstGeom>
          <a:solidFill>
            <a:srgbClr val="0554FA"/>
          </a:solidFill>
          <a:ln w="3175">
            <a:miter lim="400000"/>
          </a:ln>
        </p:spPr>
        <p:txBody>
          <a:bodyPr lIns="25399" tIns="25399" rIns="25399" bIns="25399" anchor="ctr"/>
          <a:lstStyle/>
          <a:p>
            <a:pPr marL="0" marR="0" lvl="0" indent="0" algn="ctr" defTabSz="41274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39792" y="1791716"/>
            <a:ext cx="298513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b="1" kern="0" dirty="0">
                <a:solidFill>
                  <a:srgbClr val="41B9E6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Infraestructuras en España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82522" y="1791716"/>
            <a:ext cx="305409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b="1" kern="0" dirty="0">
                <a:solidFill>
                  <a:srgbClr val="41B9E6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Infraestructuras en </a:t>
            </a:r>
            <a:r>
              <a:rPr lang="es-ES" sz="1600" b="1" kern="0" dirty="0" smtClean="0">
                <a:solidFill>
                  <a:srgbClr val="41B9E6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Europa</a:t>
            </a:r>
            <a:endParaRPr lang="es-ES" sz="1600" b="1" kern="0" dirty="0">
              <a:solidFill>
                <a:srgbClr val="41B9E6"/>
              </a:solidFill>
              <a:latin typeface="Univers LT Std 65 Bold"/>
              <a:ea typeface="Univers LT Std 65 Bold"/>
              <a:cs typeface="Univers LT Std 65 Bold"/>
              <a:sym typeface="Univers LT Std 65 Bold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226177" y="1797361"/>
            <a:ext cx="305776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600" b="1" kern="0" dirty="0" smtClean="0">
                <a:solidFill>
                  <a:srgbClr val="41B9E6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rPr>
              <a:t>Matriculaciones en España</a:t>
            </a:r>
            <a:endParaRPr lang="es-ES" sz="1600" b="1" kern="0" dirty="0">
              <a:solidFill>
                <a:srgbClr val="41B9E6"/>
              </a:solidFill>
              <a:latin typeface="Univers LT Std 65 Bold"/>
              <a:ea typeface="Univers LT Std 65 Bold"/>
              <a:cs typeface="Univers LT Std 65 Bold"/>
              <a:sym typeface="Univers LT Std 65 Bold"/>
            </a:endParaRPr>
          </a:p>
        </p:txBody>
      </p:sp>
      <p:sp>
        <p:nvSpPr>
          <p:cNvPr id="16" name="Shape 380"/>
          <p:cNvSpPr/>
          <p:nvPr/>
        </p:nvSpPr>
        <p:spPr>
          <a:xfrm>
            <a:off x="512749" y="2149460"/>
            <a:ext cx="3437816" cy="4521419"/>
          </a:xfrm>
          <a:prstGeom prst="rect">
            <a:avLst/>
          </a:prstGeom>
          <a:solidFill>
            <a:schemeClr val="bg1"/>
          </a:solidFill>
          <a:ln>
            <a:solidFill>
              <a:srgbClr val="0554FA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5" hangingPunct="0">
              <a:defRPr sz="2200">
                <a:solidFill>
                  <a:srgbClr val="FFFFFF"/>
                </a:solidFill>
              </a:defRPr>
            </a:pPr>
            <a:endParaRPr sz="165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D2180F-0661-4720-AFDB-BB325B397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54" y="2540655"/>
            <a:ext cx="3333733" cy="290296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00155" y="5443624"/>
            <a:ext cx="3245452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1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Actualmente España cuenta con </a:t>
            </a:r>
            <a:r>
              <a:rPr lang="es-ES" sz="1100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</a:rPr>
              <a:t>124</a:t>
            </a:r>
            <a:r>
              <a:rPr lang="es-ES" sz="11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 estaciones de gas natural </a:t>
            </a:r>
            <a:r>
              <a:rPr lang="es-ES" sz="1100" kern="0" dirty="0" smtClean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	(57 públicas y 67 privadas) y </a:t>
            </a:r>
            <a:r>
              <a:rPr lang="es-ES" sz="11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se prevé la apertura de </a:t>
            </a:r>
            <a:r>
              <a:rPr lang="es-ES" sz="1100" kern="0" dirty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</a:rPr>
              <a:t>80 </a:t>
            </a:r>
            <a:r>
              <a:rPr lang="es-ES" sz="1100" kern="0" dirty="0" smtClean="0">
                <a:solidFill>
                  <a:srgbClr val="00B0F0"/>
                </a:solidFill>
                <a:latin typeface="Univers LT Std 65 Bold"/>
                <a:ea typeface="Univers LT Std 65 Bold"/>
                <a:cs typeface="Univers LT Std 65 Bold"/>
              </a:rPr>
              <a:t>más.</a:t>
            </a:r>
            <a:endParaRPr lang="es-ES" sz="1100" kern="0" dirty="0">
              <a:solidFill>
                <a:srgbClr val="00B0F0"/>
              </a:solidFill>
              <a:latin typeface="Univers LT Std 65 Bold"/>
              <a:ea typeface="Univers LT Std 65 Bold"/>
              <a:cs typeface="Univers LT Std 65 Bold"/>
              <a:sym typeface="Univers LT Std 65 Bold"/>
            </a:endParaRPr>
          </a:p>
        </p:txBody>
      </p:sp>
      <p:sp>
        <p:nvSpPr>
          <p:cNvPr id="21" name="Shape 380"/>
          <p:cNvSpPr/>
          <p:nvPr/>
        </p:nvSpPr>
        <p:spPr>
          <a:xfrm>
            <a:off x="4279730" y="2149459"/>
            <a:ext cx="3437816" cy="4521419"/>
          </a:xfrm>
          <a:prstGeom prst="rect">
            <a:avLst/>
          </a:prstGeom>
          <a:solidFill>
            <a:schemeClr val="bg1"/>
          </a:solidFill>
          <a:ln>
            <a:solidFill>
              <a:srgbClr val="0554FA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5" hangingPunct="0">
              <a:defRPr sz="2200">
                <a:solidFill>
                  <a:srgbClr val="FFFFFF"/>
                </a:solidFill>
              </a:defRPr>
            </a:pPr>
            <a:endParaRPr sz="165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3" name="Imagen 12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7FCE6A77-6BAB-4D18-AE0B-8D2DFAF0F9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 b="16988"/>
          <a:stretch/>
        </p:blipFill>
        <p:spPr>
          <a:xfrm>
            <a:off x="4766454" y="2503606"/>
            <a:ext cx="2517625" cy="255144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82522" y="5055051"/>
            <a:ext cx="328549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1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A día de hoy, un camión puede viajar desde </a:t>
            </a:r>
            <a:r>
              <a:rPr lang="es-ES" sz="1100" kern="0" dirty="0" smtClean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Algeciras </a:t>
            </a:r>
            <a:r>
              <a:rPr lang="es-ES" sz="11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a Gotemburgo consumiendo sólo GNL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11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100" kern="0" dirty="0" smtClean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Además España </a:t>
            </a:r>
            <a:r>
              <a:rPr lang="es-ES" sz="11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tiene más cisternas de GNL (280) que todo el resto de Europa junta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11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1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En España hay </a:t>
            </a:r>
            <a:r>
              <a:rPr lang="es-ES" sz="1100" kern="0" dirty="0">
                <a:solidFill>
                  <a:srgbClr val="41B9E6"/>
                </a:solidFill>
                <a:latin typeface="Univers LT Std 65 Bold"/>
                <a:ea typeface="Univers LT Std 65 Bold"/>
                <a:cs typeface="Univers LT Std 65 Bold"/>
              </a:rPr>
              <a:t>29 estaciones </a:t>
            </a:r>
            <a:r>
              <a:rPr lang="es-ES" sz="1100" kern="0" dirty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de carga de GNL para camiones. Somos el país Europeo con la infraestructura más desarrollada</a:t>
            </a:r>
            <a:r>
              <a:rPr lang="es-ES" sz="1100" dirty="0">
                <a:solidFill>
                  <a:srgbClr val="000000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22" name="Shape 380"/>
          <p:cNvSpPr/>
          <p:nvPr/>
        </p:nvSpPr>
        <p:spPr>
          <a:xfrm>
            <a:off x="8046711" y="2149459"/>
            <a:ext cx="3437816" cy="4521419"/>
          </a:xfrm>
          <a:prstGeom prst="rect">
            <a:avLst/>
          </a:prstGeom>
          <a:solidFill>
            <a:schemeClr val="bg1"/>
          </a:solidFill>
          <a:ln>
            <a:solidFill>
              <a:srgbClr val="0554FA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5" hangingPunct="0">
              <a:defRPr sz="2200">
                <a:solidFill>
                  <a:srgbClr val="FFFFFF"/>
                </a:solidFill>
              </a:defRPr>
            </a:pPr>
            <a:endParaRPr sz="165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4249977-E0D3-49D0-B249-4FB076E65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0295" y="4104050"/>
            <a:ext cx="2703454" cy="129095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8213617" y="5435924"/>
            <a:ext cx="303937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100" kern="0" dirty="0" smtClean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Se ha incrementado un 38% el parque total de vehículos en 2017, hasta alcanzar las </a:t>
            </a:r>
            <a:r>
              <a:rPr lang="es-ES" sz="1100" kern="0" dirty="0" smtClean="0">
                <a:solidFill>
                  <a:srgbClr val="41B9E6"/>
                </a:solidFill>
                <a:latin typeface="Univers LT Std 65 Bold"/>
                <a:ea typeface="Univers LT Std 65 Bold"/>
                <a:cs typeface="Univers LT Std 65 Bold"/>
              </a:rPr>
              <a:t>8.471 unidades</a:t>
            </a:r>
          </a:p>
          <a:p>
            <a:pPr lvl="0" algn="just" defTabSz="685800" hangingPunct="0">
              <a:lnSpc>
                <a:spcPct val="90000"/>
              </a:lnSpc>
              <a:defRPr sz="2100">
                <a:solidFill>
                  <a:srgbClr val="054CF9"/>
                </a:solidFill>
                <a:latin typeface="Univers LT Std 65 Bold"/>
                <a:ea typeface="Univers LT Std 65 Bold"/>
                <a:cs typeface="Univers LT Std 65 Bold"/>
                <a:sym typeface="Univers LT Std 65 Bold"/>
              </a:defRPr>
            </a:pPr>
            <a:r>
              <a:rPr lang="es-ES" sz="1100" kern="0" dirty="0" smtClean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Ya hay vehículos hasta con 460 CV y 1.500 </a:t>
            </a:r>
            <a:r>
              <a:rPr lang="es-ES" sz="1100" kern="0" dirty="0" err="1" smtClean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kms</a:t>
            </a:r>
            <a:r>
              <a:rPr lang="es-ES" sz="1100" kern="0" dirty="0" smtClean="0">
                <a:solidFill>
                  <a:srgbClr val="364049"/>
                </a:solidFill>
                <a:latin typeface="Univers LT Std 65 Bold"/>
                <a:ea typeface="Univers LT Std 65 Bold"/>
                <a:cs typeface="Univers LT Std 65 Bold"/>
              </a:rPr>
              <a:t> de autonomía</a:t>
            </a:r>
            <a:endParaRPr lang="es-ES" sz="1100" kern="0" dirty="0">
              <a:solidFill>
                <a:srgbClr val="364049"/>
              </a:solidFill>
              <a:latin typeface="Univers LT Std 65 Bold"/>
              <a:ea typeface="Univers LT Std 65 Bold"/>
              <a:cs typeface="Univers LT Std 65 Bold"/>
              <a:sym typeface="Univers LT Std 65 Bold"/>
            </a:endParaRPr>
          </a:p>
        </p:txBody>
      </p:sp>
      <p:pic>
        <p:nvPicPr>
          <p:cNvPr id="19" name="Imagen 18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3D8371D1-8AC8-4D38-8E22-641B9DE847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67" y="2346176"/>
            <a:ext cx="2730499" cy="17379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1"/>
          <a:stretch/>
        </p:blipFill>
        <p:spPr>
          <a:xfrm>
            <a:off x="10836067" y="6414756"/>
            <a:ext cx="715974" cy="2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utterstock_708561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9258" y="-16297"/>
            <a:ext cx="12210515" cy="3232597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83" name="Group 383"/>
          <p:cNvGrpSpPr/>
          <p:nvPr/>
        </p:nvGrpSpPr>
        <p:grpSpPr>
          <a:xfrm>
            <a:off x="8393839" y="2157500"/>
            <a:ext cx="1355777" cy="1355777"/>
            <a:chOff x="0" y="0"/>
            <a:chExt cx="1807701" cy="1807701"/>
          </a:xfrm>
        </p:grpSpPr>
        <p:sp>
          <p:nvSpPr>
            <p:cNvPr id="381" name="Shape 381"/>
            <p:cNvSpPr/>
            <p:nvPr/>
          </p:nvSpPr>
          <p:spPr>
            <a:xfrm>
              <a:off x="0" y="0"/>
              <a:ext cx="1807702" cy="1807702"/>
            </a:xfrm>
            <a:prstGeom prst="ellipse">
              <a:avLst/>
            </a:prstGeom>
            <a:solidFill>
              <a:srgbClr val="55BE5A"/>
            </a:solidFill>
            <a:ln w="3175" cap="flat">
              <a:noFill/>
              <a:miter lim="400000"/>
            </a:ln>
            <a:effectLst/>
          </p:spPr>
          <p:txBody>
            <a:bodyPr wrap="square" lIns="35719" tIns="35719" rIns="35719" bIns="35719" numCol="1" anchor="t">
              <a:noAutofit/>
            </a:bodyPr>
            <a:lstStyle/>
            <a:p>
              <a:pPr algn="ctr" defTabSz="438150" hangingPunct="0">
                <a:defRPr sz="2200">
                  <a:solidFill>
                    <a:srgbClr val="FFFFFF"/>
                  </a:solidFill>
                </a:defRPr>
              </a:pPr>
              <a:endParaRPr sz="165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382" name="shutterstock_113840083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353" y="25098"/>
              <a:ext cx="1757367" cy="175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7" y="0"/>
                  </a:moveTo>
                  <a:cubicBezTo>
                    <a:pt x="7319" y="0"/>
                    <a:pt x="4803" y="1057"/>
                    <a:pt x="2882" y="3166"/>
                  </a:cubicBezTo>
                  <a:cubicBezTo>
                    <a:pt x="-961" y="7384"/>
                    <a:pt x="-961" y="14221"/>
                    <a:pt x="2882" y="18439"/>
                  </a:cubicBezTo>
                  <a:cubicBezTo>
                    <a:pt x="4803" y="20548"/>
                    <a:pt x="7319" y="21600"/>
                    <a:pt x="9837" y="21600"/>
                  </a:cubicBezTo>
                  <a:cubicBezTo>
                    <a:pt x="12355" y="21600"/>
                    <a:pt x="14875" y="20548"/>
                    <a:pt x="16796" y="18439"/>
                  </a:cubicBezTo>
                  <a:cubicBezTo>
                    <a:pt x="20639" y="14221"/>
                    <a:pt x="20639" y="7384"/>
                    <a:pt x="16796" y="3166"/>
                  </a:cubicBezTo>
                  <a:cubicBezTo>
                    <a:pt x="14875" y="1057"/>
                    <a:pt x="12355" y="0"/>
                    <a:pt x="9837" y="0"/>
                  </a:cubicBezTo>
                  <a:close/>
                </a:path>
              </a:pathLst>
            </a:custGeom>
            <a:ln w="3175" cap="flat">
              <a:noFill/>
              <a:miter lim="400000"/>
            </a:ln>
            <a:effectLst/>
          </p:spPr>
        </p:pic>
      </p:grpSp>
      <p:grpSp>
        <p:nvGrpSpPr>
          <p:cNvPr id="386" name="Group 386"/>
          <p:cNvGrpSpPr/>
          <p:nvPr/>
        </p:nvGrpSpPr>
        <p:grpSpPr>
          <a:xfrm>
            <a:off x="6905976" y="2157500"/>
            <a:ext cx="1355777" cy="1355777"/>
            <a:chOff x="0" y="0"/>
            <a:chExt cx="1807701" cy="1807701"/>
          </a:xfrm>
        </p:grpSpPr>
        <p:sp>
          <p:nvSpPr>
            <p:cNvPr id="384" name="Shape 384"/>
            <p:cNvSpPr/>
            <p:nvPr/>
          </p:nvSpPr>
          <p:spPr>
            <a:xfrm>
              <a:off x="0" y="0"/>
              <a:ext cx="1807702" cy="1807702"/>
            </a:xfrm>
            <a:prstGeom prst="ellipse">
              <a:avLst/>
            </a:prstGeom>
            <a:solidFill>
              <a:srgbClr val="55BE5A"/>
            </a:solidFill>
            <a:ln w="3175" cap="flat">
              <a:noFill/>
              <a:miter lim="400000"/>
            </a:ln>
            <a:effectLst/>
          </p:spPr>
          <p:txBody>
            <a:bodyPr wrap="square" lIns="35719" tIns="35719" rIns="35719" bIns="35719" numCol="1" anchor="t">
              <a:noAutofit/>
            </a:bodyPr>
            <a:lstStyle/>
            <a:p>
              <a:pPr algn="ctr" defTabSz="438150" hangingPunct="0">
                <a:defRPr sz="2200">
                  <a:solidFill>
                    <a:srgbClr val="FFFFFF"/>
                  </a:solidFill>
                </a:defRPr>
              </a:pPr>
              <a:endParaRPr sz="165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385" name="image10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352" y="25098"/>
              <a:ext cx="1757367" cy="175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7" y="0"/>
                  </a:moveTo>
                  <a:cubicBezTo>
                    <a:pt x="7319" y="0"/>
                    <a:pt x="4803" y="1057"/>
                    <a:pt x="2882" y="3166"/>
                  </a:cubicBezTo>
                  <a:cubicBezTo>
                    <a:pt x="-961" y="7384"/>
                    <a:pt x="-961" y="14221"/>
                    <a:pt x="2882" y="18439"/>
                  </a:cubicBezTo>
                  <a:cubicBezTo>
                    <a:pt x="4803" y="20548"/>
                    <a:pt x="7319" y="21600"/>
                    <a:pt x="9837" y="21600"/>
                  </a:cubicBezTo>
                  <a:cubicBezTo>
                    <a:pt x="12355" y="21600"/>
                    <a:pt x="14875" y="20548"/>
                    <a:pt x="16796" y="18439"/>
                  </a:cubicBezTo>
                  <a:cubicBezTo>
                    <a:pt x="20639" y="14221"/>
                    <a:pt x="20639" y="7384"/>
                    <a:pt x="16796" y="3166"/>
                  </a:cubicBezTo>
                  <a:cubicBezTo>
                    <a:pt x="14875" y="1057"/>
                    <a:pt x="12355" y="0"/>
                    <a:pt x="9837" y="0"/>
                  </a:cubicBezTo>
                  <a:close/>
                </a:path>
              </a:pathLst>
            </a:custGeom>
            <a:ln w="3175" cap="flat">
              <a:noFill/>
              <a:miter lim="400000"/>
            </a:ln>
            <a:effectLst/>
          </p:spPr>
        </p:pic>
      </p:grpSp>
      <p:grpSp>
        <p:nvGrpSpPr>
          <p:cNvPr id="389" name="Group 389"/>
          <p:cNvGrpSpPr/>
          <p:nvPr/>
        </p:nvGrpSpPr>
        <p:grpSpPr>
          <a:xfrm>
            <a:off x="5418112" y="2157500"/>
            <a:ext cx="1355777" cy="1355777"/>
            <a:chOff x="0" y="0"/>
            <a:chExt cx="1807701" cy="1807701"/>
          </a:xfrm>
        </p:grpSpPr>
        <p:sp>
          <p:nvSpPr>
            <p:cNvPr id="387" name="Shape 387"/>
            <p:cNvSpPr/>
            <p:nvPr/>
          </p:nvSpPr>
          <p:spPr>
            <a:xfrm>
              <a:off x="0" y="0"/>
              <a:ext cx="1807702" cy="1807702"/>
            </a:xfrm>
            <a:prstGeom prst="ellipse">
              <a:avLst/>
            </a:prstGeom>
            <a:solidFill>
              <a:srgbClr val="55BE5A"/>
            </a:solidFill>
            <a:ln w="3175" cap="flat">
              <a:noFill/>
              <a:miter lim="400000"/>
            </a:ln>
            <a:effectLst/>
          </p:spPr>
          <p:txBody>
            <a:bodyPr wrap="square" lIns="35719" tIns="35719" rIns="35719" bIns="35719" numCol="1" anchor="t">
              <a:noAutofit/>
            </a:bodyPr>
            <a:lstStyle/>
            <a:p>
              <a:pPr algn="ctr" defTabSz="438150" hangingPunct="0">
                <a:defRPr sz="2200">
                  <a:solidFill>
                    <a:srgbClr val="FFFFFF"/>
                  </a:solidFill>
                </a:defRPr>
              </a:pPr>
              <a:endParaRPr sz="165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388" name="shutterstock_459781624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352" y="25098"/>
              <a:ext cx="1757367" cy="175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7" y="0"/>
                  </a:moveTo>
                  <a:cubicBezTo>
                    <a:pt x="7319" y="0"/>
                    <a:pt x="4803" y="1057"/>
                    <a:pt x="2882" y="3166"/>
                  </a:cubicBezTo>
                  <a:cubicBezTo>
                    <a:pt x="-961" y="7384"/>
                    <a:pt x="-961" y="14221"/>
                    <a:pt x="2882" y="18439"/>
                  </a:cubicBezTo>
                  <a:cubicBezTo>
                    <a:pt x="4803" y="20548"/>
                    <a:pt x="7319" y="21600"/>
                    <a:pt x="9837" y="21600"/>
                  </a:cubicBezTo>
                  <a:cubicBezTo>
                    <a:pt x="12355" y="21600"/>
                    <a:pt x="14875" y="20548"/>
                    <a:pt x="16796" y="18439"/>
                  </a:cubicBezTo>
                  <a:cubicBezTo>
                    <a:pt x="20639" y="14221"/>
                    <a:pt x="20639" y="7384"/>
                    <a:pt x="16796" y="3166"/>
                  </a:cubicBezTo>
                  <a:cubicBezTo>
                    <a:pt x="14875" y="1057"/>
                    <a:pt x="12355" y="0"/>
                    <a:pt x="9837" y="0"/>
                  </a:cubicBezTo>
                  <a:close/>
                </a:path>
              </a:pathLst>
            </a:custGeom>
            <a:ln w="3175" cap="flat">
              <a:noFill/>
              <a:miter lim="400000"/>
            </a:ln>
            <a:effectLst/>
          </p:spPr>
        </p:pic>
      </p:grpSp>
      <p:grpSp>
        <p:nvGrpSpPr>
          <p:cNvPr id="392" name="Group 392"/>
          <p:cNvGrpSpPr/>
          <p:nvPr/>
        </p:nvGrpSpPr>
        <p:grpSpPr>
          <a:xfrm>
            <a:off x="3930248" y="2157500"/>
            <a:ext cx="1355777" cy="1355777"/>
            <a:chOff x="0" y="0"/>
            <a:chExt cx="1807701" cy="1807701"/>
          </a:xfrm>
        </p:grpSpPr>
        <p:sp>
          <p:nvSpPr>
            <p:cNvPr id="390" name="Shape 390"/>
            <p:cNvSpPr/>
            <p:nvPr/>
          </p:nvSpPr>
          <p:spPr>
            <a:xfrm>
              <a:off x="0" y="0"/>
              <a:ext cx="1807702" cy="1807702"/>
            </a:xfrm>
            <a:prstGeom prst="ellipse">
              <a:avLst/>
            </a:prstGeom>
            <a:solidFill>
              <a:srgbClr val="55BE5A"/>
            </a:solidFill>
            <a:ln w="3175" cap="flat">
              <a:noFill/>
              <a:miter lim="400000"/>
            </a:ln>
            <a:effectLst/>
          </p:spPr>
          <p:txBody>
            <a:bodyPr wrap="square" lIns="35719" tIns="35719" rIns="35719" bIns="35719" numCol="1" anchor="t">
              <a:noAutofit/>
            </a:bodyPr>
            <a:lstStyle/>
            <a:p>
              <a:pPr algn="ctr" defTabSz="438150" hangingPunct="0">
                <a:defRPr sz="2200">
                  <a:solidFill>
                    <a:srgbClr val="FFFFFF"/>
                  </a:solidFill>
                </a:defRPr>
              </a:pPr>
              <a:endParaRPr sz="165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391" name="shutterstock_163311605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155" y="25098"/>
              <a:ext cx="1757364" cy="175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36" y="0"/>
                    <a:pt x="5275" y="1057"/>
                    <a:pt x="3166" y="3166"/>
                  </a:cubicBezTo>
                  <a:cubicBezTo>
                    <a:pt x="1057" y="5275"/>
                    <a:pt x="0" y="8036"/>
                    <a:pt x="0" y="10800"/>
                  </a:cubicBezTo>
                  <a:cubicBezTo>
                    <a:pt x="0" y="13564"/>
                    <a:pt x="1057" y="16330"/>
                    <a:pt x="3166" y="18439"/>
                  </a:cubicBezTo>
                  <a:cubicBezTo>
                    <a:pt x="5275" y="20548"/>
                    <a:pt x="8036" y="21600"/>
                    <a:pt x="10800" y="21600"/>
                  </a:cubicBezTo>
                  <a:cubicBezTo>
                    <a:pt x="13564" y="21600"/>
                    <a:pt x="16330" y="20548"/>
                    <a:pt x="18439" y="18439"/>
                  </a:cubicBezTo>
                  <a:cubicBezTo>
                    <a:pt x="20548" y="16330"/>
                    <a:pt x="21600" y="13564"/>
                    <a:pt x="21600" y="10800"/>
                  </a:cubicBezTo>
                  <a:cubicBezTo>
                    <a:pt x="21600" y="8036"/>
                    <a:pt x="20548" y="5275"/>
                    <a:pt x="18439" y="3166"/>
                  </a:cubicBezTo>
                  <a:cubicBezTo>
                    <a:pt x="16330" y="1057"/>
                    <a:pt x="13564" y="0"/>
                    <a:pt x="10800" y="0"/>
                  </a:cubicBezTo>
                  <a:close/>
                </a:path>
              </a:pathLst>
            </a:custGeom>
            <a:ln w="3175" cap="flat">
              <a:noFill/>
              <a:miter lim="400000"/>
            </a:ln>
            <a:effectLst/>
          </p:spPr>
        </p:pic>
      </p:grpSp>
      <p:grpSp>
        <p:nvGrpSpPr>
          <p:cNvPr id="395" name="Group 395"/>
          <p:cNvGrpSpPr/>
          <p:nvPr/>
        </p:nvGrpSpPr>
        <p:grpSpPr>
          <a:xfrm>
            <a:off x="2442384" y="2157500"/>
            <a:ext cx="1355777" cy="1355777"/>
            <a:chOff x="0" y="0"/>
            <a:chExt cx="1807701" cy="1807701"/>
          </a:xfrm>
        </p:grpSpPr>
        <p:sp>
          <p:nvSpPr>
            <p:cNvPr id="393" name="Shape 393"/>
            <p:cNvSpPr/>
            <p:nvPr/>
          </p:nvSpPr>
          <p:spPr>
            <a:xfrm>
              <a:off x="0" y="0"/>
              <a:ext cx="1807702" cy="1807702"/>
            </a:xfrm>
            <a:prstGeom prst="ellipse">
              <a:avLst/>
            </a:prstGeom>
            <a:solidFill>
              <a:srgbClr val="55BE5A"/>
            </a:solidFill>
            <a:ln w="3175" cap="flat">
              <a:noFill/>
              <a:miter lim="400000"/>
            </a:ln>
            <a:effectLst/>
          </p:spPr>
          <p:txBody>
            <a:bodyPr wrap="square" lIns="35719" tIns="35719" rIns="35719" bIns="35719" numCol="1" anchor="t">
              <a:noAutofit/>
            </a:bodyPr>
            <a:lstStyle/>
            <a:p>
              <a:pPr algn="ctr" defTabSz="438150" hangingPunct="0">
                <a:defRPr sz="2200">
                  <a:solidFill>
                    <a:srgbClr val="FFFFFF"/>
                  </a:solidFill>
                </a:defRPr>
              </a:pPr>
              <a:endParaRPr sz="165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394" name="shutterstock_474748507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352" y="25098"/>
              <a:ext cx="1757367" cy="175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7" y="0"/>
                  </a:moveTo>
                  <a:cubicBezTo>
                    <a:pt x="7319" y="0"/>
                    <a:pt x="4803" y="1057"/>
                    <a:pt x="2882" y="3166"/>
                  </a:cubicBezTo>
                  <a:cubicBezTo>
                    <a:pt x="-961" y="7384"/>
                    <a:pt x="-961" y="14221"/>
                    <a:pt x="2882" y="18439"/>
                  </a:cubicBezTo>
                  <a:cubicBezTo>
                    <a:pt x="4803" y="20548"/>
                    <a:pt x="7319" y="21600"/>
                    <a:pt x="9837" y="21600"/>
                  </a:cubicBezTo>
                  <a:cubicBezTo>
                    <a:pt x="12355" y="21600"/>
                    <a:pt x="14875" y="20548"/>
                    <a:pt x="16796" y="18439"/>
                  </a:cubicBezTo>
                  <a:cubicBezTo>
                    <a:pt x="20639" y="14221"/>
                    <a:pt x="20639" y="7384"/>
                    <a:pt x="16796" y="3166"/>
                  </a:cubicBezTo>
                  <a:cubicBezTo>
                    <a:pt x="14875" y="1057"/>
                    <a:pt x="12355" y="0"/>
                    <a:pt x="9837" y="0"/>
                  </a:cubicBezTo>
                  <a:close/>
                </a:path>
              </a:pathLst>
            </a:custGeom>
            <a:ln w="3175" cap="flat">
              <a:noFill/>
              <a:miter lim="400000"/>
            </a:ln>
            <a:effectLst/>
          </p:spPr>
        </p:pic>
      </p:grpSp>
      <p:grpSp>
        <p:nvGrpSpPr>
          <p:cNvPr id="5" name="Agrupar 4"/>
          <p:cNvGrpSpPr/>
          <p:nvPr/>
        </p:nvGrpSpPr>
        <p:grpSpPr>
          <a:xfrm>
            <a:off x="2288443" y="5384417"/>
            <a:ext cx="9430316" cy="764379"/>
            <a:chOff x="3051257" y="7179219"/>
            <a:chExt cx="10326918" cy="1019172"/>
          </a:xfrm>
        </p:grpSpPr>
        <p:sp>
          <p:nvSpPr>
            <p:cNvPr id="371" name="Shape 371"/>
            <p:cNvSpPr/>
            <p:nvPr/>
          </p:nvSpPr>
          <p:spPr>
            <a:xfrm>
              <a:off x="7372553" y="7723187"/>
              <a:ext cx="696254" cy="1"/>
            </a:xfrm>
            <a:prstGeom prst="line">
              <a:avLst/>
            </a:prstGeom>
            <a:ln w="12700">
              <a:solidFill>
                <a:srgbClr val="0554FA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3184512" y="7313831"/>
              <a:ext cx="4047959" cy="74251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 algn="l" defTabSz="1219200">
                <a:defRPr sz="4200">
                  <a:solidFill>
                    <a:srgbClr val="0554F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914400" hangingPunct="0"/>
              <a:r>
                <a:rPr sz="3150" kern="0" dirty="0"/>
                <a:t>GNV vs gasóleo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8208888" y="7179219"/>
              <a:ext cx="1183642" cy="69249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 algn="ctr" hangingPunct="0">
                <a:defRPr sz="3700" b="1">
                  <a:solidFill>
                    <a:srgbClr val="55BE5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775" b="1" kern="0" dirty="0">
                  <a:solidFill>
                    <a:srgbClr val="55BE5A"/>
                  </a:solidFill>
                  <a:latin typeface="Arial"/>
                  <a:cs typeface="Arial"/>
                  <a:sym typeface="Arial"/>
                </a:rPr>
                <a:t>CO</a:t>
              </a:r>
              <a:r>
                <a:rPr sz="2775" b="1" kern="0" baseline="-18324" dirty="0">
                  <a:solidFill>
                    <a:srgbClr val="55BE5A"/>
                  </a:solidFill>
                  <a:latin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8208888" y="7752118"/>
              <a:ext cx="1183642" cy="44627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tIns="45719" rIns="45719" bIns="45719">
              <a:spAutoFit/>
            </a:bodyPr>
            <a:lstStyle>
              <a:lvl1pPr defTabSz="1219200">
                <a:spcBef>
                  <a:spcPts val="800"/>
                </a:spcBef>
                <a:defRPr sz="2100">
                  <a:solidFill>
                    <a:srgbClr val="55BE5A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914400" hangingPunct="0">
                <a:spcBef>
                  <a:spcPts val="600"/>
                </a:spcBef>
              </a:pPr>
              <a:r>
                <a:rPr sz="1575" kern="0"/>
                <a:t>-10-25%</a:t>
              </a:r>
            </a:p>
          </p:txBody>
        </p:sp>
        <p:sp>
          <p:nvSpPr>
            <p:cNvPr id="375" name="Shape 375"/>
            <p:cNvSpPr/>
            <p:nvPr/>
          </p:nvSpPr>
          <p:spPr>
            <a:xfrm>
              <a:off x="9649970" y="7179219"/>
              <a:ext cx="1183642" cy="69249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 algn="ctr" hangingPunct="0">
                <a:defRPr sz="3700" b="1">
                  <a:solidFill>
                    <a:srgbClr val="55BE5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775" b="1" kern="0" dirty="0">
                  <a:solidFill>
                    <a:srgbClr val="55BE5A"/>
                  </a:solidFill>
                  <a:latin typeface="Arial"/>
                  <a:cs typeface="Arial"/>
                  <a:sym typeface="Arial"/>
                </a:rPr>
                <a:t>NO</a:t>
              </a:r>
              <a:r>
                <a:rPr lang="es-ES" sz="2775" b="1" kern="0" baseline="-18324" dirty="0">
                  <a:solidFill>
                    <a:srgbClr val="55BE5A"/>
                  </a:solidFill>
                  <a:latin typeface="Arial"/>
                  <a:cs typeface="Arial"/>
                  <a:sym typeface="Arial"/>
                </a:rPr>
                <a:t>x</a:t>
              </a:r>
              <a:endParaRPr sz="2775" b="1" kern="0" baseline="-18324" dirty="0">
                <a:solidFill>
                  <a:srgbClr val="55BE5A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9649970" y="7752118"/>
              <a:ext cx="1183642" cy="44627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tIns="45719" rIns="45719" bIns="45719">
              <a:spAutoFit/>
            </a:bodyPr>
            <a:lstStyle>
              <a:lvl1pPr defTabSz="1219200">
                <a:spcBef>
                  <a:spcPts val="800"/>
                </a:spcBef>
                <a:defRPr sz="2100">
                  <a:solidFill>
                    <a:srgbClr val="55BE5A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914400" hangingPunct="0">
                <a:spcBef>
                  <a:spcPts val="600"/>
                </a:spcBef>
              </a:pPr>
              <a:r>
                <a:rPr sz="1575" kern="0"/>
                <a:t>-70-85%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10918407" y="7183463"/>
              <a:ext cx="1183642" cy="69249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 algn="ctr" hangingPunct="0">
                <a:defRPr sz="3700" b="1">
                  <a:solidFill>
                    <a:srgbClr val="55BE5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775" b="1" kern="0" dirty="0">
                  <a:solidFill>
                    <a:srgbClr val="55BE5A"/>
                  </a:solidFill>
                  <a:latin typeface="Arial"/>
                  <a:cs typeface="Arial"/>
                  <a:sym typeface="Arial"/>
                </a:rPr>
                <a:t>SO</a:t>
              </a:r>
              <a:r>
                <a:rPr sz="2775" b="1" kern="0" baseline="-18324" dirty="0">
                  <a:solidFill>
                    <a:srgbClr val="55BE5A"/>
                  </a:solidFill>
                  <a:latin typeface="Arial"/>
                  <a:cs typeface="Arial"/>
                  <a:sym typeface="Arial"/>
                </a:rPr>
                <a:t>2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10918407" y="7743298"/>
              <a:ext cx="1183642" cy="44627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tIns="45719" rIns="45719" bIns="45719">
              <a:spAutoFit/>
            </a:bodyPr>
            <a:lstStyle>
              <a:lvl1pPr defTabSz="1219200">
                <a:spcBef>
                  <a:spcPts val="800"/>
                </a:spcBef>
                <a:defRPr sz="2100">
                  <a:solidFill>
                    <a:srgbClr val="55BE5A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 defTabSz="914400" hangingPunct="0">
                <a:spcBef>
                  <a:spcPts val="600"/>
                </a:spcBef>
              </a:pPr>
              <a:r>
                <a:rPr sz="1575" kern="0"/>
                <a:t>-100%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12194534" y="7462814"/>
              <a:ext cx="1183641" cy="72429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tIns="45719" rIns="45719" bIns="45719">
              <a:spAutoFit/>
            </a:bodyPr>
            <a:lstStyle/>
            <a:p>
              <a:pPr algn="ctr" hangingPunct="0">
                <a:lnSpc>
                  <a:spcPct val="90000"/>
                </a:lnSpc>
                <a:spcBef>
                  <a:spcPts val="150"/>
                </a:spcBef>
                <a:defRPr sz="1400" b="1">
                  <a:solidFill>
                    <a:srgbClr val="55BE5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350" b="1" kern="0" dirty="0" err="1">
                  <a:solidFill>
                    <a:srgbClr val="55BE5A"/>
                  </a:solidFill>
                  <a:latin typeface="Arial"/>
                  <a:cs typeface="Arial"/>
                  <a:sym typeface="Arial"/>
                </a:rPr>
                <a:t>Partículas</a:t>
              </a:r>
              <a:endParaRPr sz="825" b="1" kern="0" dirty="0">
                <a:solidFill>
                  <a:srgbClr val="55BE5A"/>
                </a:solidFill>
                <a:latin typeface="Arial"/>
                <a:cs typeface="Arial"/>
                <a:sym typeface="Arial"/>
              </a:endParaRPr>
            </a:p>
            <a:p>
              <a:pPr algn="ctr" hangingPunct="0">
                <a:lnSpc>
                  <a:spcPct val="90000"/>
                </a:lnSpc>
                <a:spcBef>
                  <a:spcPts val="600"/>
                </a:spcBef>
                <a:defRPr sz="1800">
                  <a:solidFill>
                    <a:srgbClr val="55BE5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s-ES" sz="1350" kern="0" dirty="0">
                  <a:solidFill>
                    <a:srgbClr val="55BE5A"/>
                  </a:solidFill>
                  <a:latin typeface="Arial"/>
                  <a:cs typeface="Arial"/>
                  <a:sym typeface="Arial"/>
                </a:rPr>
                <a:t>95 </a:t>
              </a:r>
              <a:r>
                <a:rPr sz="1350" kern="0" dirty="0">
                  <a:solidFill>
                    <a:srgbClr val="55BE5A"/>
                  </a:solidFill>
                  <a:latin typeface="Arial"/>
                  <a:cs typeface="Arial"/>
                  <a:sym typeface="Arial"/>
                </a:rPr>
                <a:t>%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3051257" y="7309274"/>
              <a:ext cx="4285190" cy="827828"/>
            </a:xfrm>
            <a:prstGeom prst="rect">
              <a:avLst/>
            </a:prstGeom>
            <a:ln>
              <a:solidFill>
                <a:srgbClr val="0554FA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>
                  <a:solidFill>
                    <a:srgbClr val="FFFFFF"/>
                  </a:solidFill>
                </a:defRPr>
              </a:pPr>
              <a:endParaRPr sz="165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 flipV="1">
              <a:off x="9538961" y="7579431"/>
              <a:ext cx="1" cy="287513"/>
            </a:xfrm>
            <a:prstGeom prst="line">
              <a:avLst/>
            </a:prstGeom>
            <a:ln w="12700">
              <a:solidFill>
                <a:srgbClr val="DCDEE0">
                  <a:alpha val="71295"/>
                </a:srgbClr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 flipV="1">
              <a:off x="10924758" y="7579431"/>
              <a:ext cx="1" cy="287513"/>
            </a:xfrm>
            <a:prstGeom prst="line">
              <a:avLst/>
            </a:prstGeom>
            <a:ln w="12700">
              <a:solidFill>
                <a:srgbClr val="DCDEE0">
                  <a:alpha val="71295"/>
                </a:srgbClr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 flipV="1">
              <a:off x="12150084" y="7579431"/>
              <a:ext cx="1" cy="287513"/>
            </a:xfrm>
            <a:prstGeom prst="line">
              <a:avLst/>
            </a:prstGeom>
            <a:ln w="12700">
              <a:solidFill>
                <a:srgbClr val="DCDEE0">
                  <a:alpha val="71295"/>
                </a:srgbClr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488120" y="3788286"/>
            <a:ext cx="11047276" cy="1278553"/>
            <a:chOff x="650826" y="5051049"/>
            <a:chExt cx="14729701" cy="1704738"/>
          </a:xfrm>
        </p:grpSpPr>
        <p:grpSp>
          <p:nvGrpSpPr>
            <p:cNvPr id="406" name="Group 406"/>
            <p:cNvGrpSpPr/>
            <p:nvPr/>
          </p:nvGrpSpPr>
          <p:grpSpPr>
            <a:xfrm>
              <a:off x="650826" y="5076821"/>
              <a:ext cx="1898992" cy="1280686"/>
              <a:chOff x="0" y="-63127"/>
              <a:chExt cx="1898991" cy="1280684"/>
            </a:xfrm>
          </p:grpSpPr>
          <p:sp>
            <p:nvSpPr>
              <p:cNvPr id="399" name="Shape 399"/>
              <p:cNvSpPr/>
              <p:nvPr/>
            </p:nvSpPr>
            <p:spPr>
              <a:xfrm>
                <a:off x="179595" y="-63127"/>
                <a:ext cx="1719396" cy="97334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/>
              <a:p>
                <a:pPr defTabSz="412750" hangingPunct="0">
                  <a:defRPr sz="1900">
                    <a:solidFill>
                      <a:srgbClr val="364049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Combustión </a:t>
                </a:r>
                <a:b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</a:b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hasta un </a:t>
                </a:r>
                <a:r>
                  <a:rPr sz="1425" kern="0" dirty="0">
                    <a:solidFill>
                      <a:srgbClr val="364049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80% más limpia</a:t>
                </a:r>
              </a:p>
            </p:txBody>
          </p:sp>
          <p:grpSp>
            <p:nvGrpSpPr>
              <p:cNvPr id="402" name="Group 402"/>
              <p:cNvGrpSpPr/>
              <p:nvPr/>
            </p:nvGrpSpPr>
            <p:grpSpPr>
              <a:xfrm>
                <a:off x="0" y="17527"/>
                <a:ext cx="188981" cy="1200030"/>
                <a:chOff x="0" y="0"/>
                <a:chExt cx="188980" cy="1200029"/>
              </a:xfrm>
            </p:grpSpPr>
            <p:sp>
              <p:nvSpPr>
                <p:cNvPr id="400" name="Shape 400"/>
                <p:cNvSpPr/>
                <p:nvPr/>
              </p:nvSpPr>
              <p:spPr>
                <a:xfrm flipV="1">
                  <a:off x="1777" y="21166"/>
                  <a:ext cx="1" cy="1178864"/>
                </a:xfrm>
                <a:prstGeom prst="line">
                  <a:avLst/>
                </a:prstGeom>
                <a:noFill/>
                <a:ln w="12700" cap="flat">
                  <a:solidFill>
                    <a:srgbClr val="55BE5A">
                      <a:alpha val="71295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65" hangingPunct="0">
                    <a:defRPr sz="2200"/>
                  </a:pPr>
                  <a:endParaRPr sz="165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pic>
              <p:nvPicPr>
                <p:cNvPr id="401" name="pasted-image.pdf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0"/>
                  <a:ext cx="188981" cy="205994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05" name="Group 405"/>
              <p:cNvGrpSpPr/>
              <p:nvPr/>
            </p:nvGrpSpPr>
            <p:grpSpPr>
              <a:xfrm>
                <a:off x="0" y="7680"/>
                <a:ext cx="188981" cy="1200030"/>
                <a:chOff x="0" y="0"/>
                <a:chExt cx="188980" cy="1200029"/>
              </a:xfrm>
            </p:grpSpPr>
            <p:sp>
              <p:nvSpPr>
                <p:cNvPr id="403" name="Shape 403"/>
                <p:cNvSpPr/>
                <p:nvPr/>
              </p:nvSpPr>
              <p:spPr>
                <a:xfrm flipV="1">
                  <a:off x="1777" y="21166"/>
                  <a:ext cx="1" cy="1178864"/>
                </a:xfrm>
                <a:prstGeom prst="line">
                  <a:avLst/>
                </a:prstGeom>
                <a:noFill/>
                <a:ln w="12700" cap="flat">
                  <a:solidFill>
                    <a:srgbClr val="55BE5A">
                      <a:alpha val="71295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65" hangingPunct="0">
                    <a:defRPr sz="2200"/>
                  </a:pPr>
                  <a:endParaRPr sz="165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pic>
              <p:nvPicPr>
                <p:cNvPr id="404" name="pasted-image.pdf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0"/>
                  <a:ext cx="188981" cy="205994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411" name="Group 411"/>
            <p:cNvGrpSpPr/>
            <p:nvPr/>
          </p:nvGrpSpPr>
          <p:grpSpPr>
            <a:xfrm>
              <a:off x="2869141" y="5076821"/>
              <a:ext cx="2428655" cy="1270839"/>
              <a:chOff x="0" y="-63127"/>
              <a:chExt cx="2428654" cy="1270837"/>
            </a:xfrm>
          </p:grpSpPr>
          <p:sp>
            <p:nvSpPr>
              <p:cNvPr id="407" name="Shape 407"/>
              <p:cNvSpPr/>
              <p:nvPr/>
            </p:nvSpPr>
            <p:spPr>
              <a:xfrm>
                <a:off x="169488" y="-63127"/>
                <a:ext cx="2259166" cy="97334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/>
              <a:p>
                <a:pPr defTabSz="412750" hangingPunct="0">
                  <a:defRPr sz="1900">
                    <a:solidFill>
                      <a:srgbClr val="364049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Cumplimiento </a:t>
                </a:r>
                <a:b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</a:b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de la </a:t>
                </a:r>
                <a:r>
                  <a:rPr sz="1425" kern="0" dirty="0">
                    <a:solidFill>
                      <a:srgbClr val="364049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normativa</a:t>
                </a: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 de </a:t>
                </a:r>
                <a:b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</a:b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emisiones </a:t>
                </a:r>
                <a:r>
                  <a:rPr sz="1425" kern="0" dirty="0">
                    <a:solidFill>
                      <a:srgbClr val="364049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EURO VI</a:t>
                </a:r>
              </a:p>
            </p:txBody>
          </p:sp>
          <p:grpSp>
            <p:nvGrpSpPr>
              <p:cNvPr id="410" name="Group 410"/>
              <p:cNvGrpSpPr/>
              <p:nvPr/>
            </p:nvGrpSpPr>
            <p:grpSpPr>
              <a:xfrm>
                <a:off x="0" y="7680"/>
                <a:ext cx="188981" cy="1200030"/>
                <a:chOff x="0" y="0"/>
                <a:chExt cx="188980" cy="1200029"/>
              </a:xfrm>
            </p:grpSpPr>
            <p:sp>
              <p:nvSpPr>
                <p:cNvPr id="408" name="Shape 408"/>
                <p:cNvSpPr/>
                <p:nvPr/>
              </p:nvSpPr>
              <p:spPr>
                <a:xfrm flipV="1">
                  <a:off x="1777" y="21166"/>
                  <a:ext cx="1" cy="1178864"/>
                </a:xfrm>
                <a:prstGeom prst="line">
                  <a:avLst/>
                </a:prstGeom>
                <a:noFill/>
                <a:ln w="12700" cap="flat">
                  <a:solidFill>
                    <a:srgbClr val="55BE5A">
                      <a:alpha val="71295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65" hangingPunct="0">
                    <a:defRPr sz="2200"/>
                  </a:pPr>
                  <a:endParaRPr sz="165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pic>
              <p:nvPicPr>
                <p:cNvPr id="409" name="pasted-image.pdf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0"/>
                  <a:ext cx="188981" cy="205994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416" name="Group 416"/>
            <p:cNvGrpSpPr/>
            <p:nvPr/>
          </p:nvGrpSpPr>
          <p:grpSpPr>
            <a:xfrm>
              <a:off x="5845948" y="5073824"/>
              <a:ext cx="2418524" cy="1273836"/>
              <a:chOff x="0" y="-73805"/>
              <a:chExt cx="2418522" cy="1273835"/>
            </a:xfrm>
          </p:grpSpPr>
          <p:sp>
            <p:nvSpPr>
              <p:cNvPr id="412" name="Shape 412"/>
              <p:cNvSpPr/>
              <p:nvPr/>
            </p:nvSpPr>
            <p:spPr>
              <a:xfrm>
                <a:off x="170723" y="-73805"/>
                <a:ext cx="2247799" cy="126573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/>
              <a:p>
                <a:pPr defTabSz="412750" hangingPunct="0">
                  <a:defRPr sz="1900">
                    <a:solidFill>
                      <a:srgbClr val="364049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1425" kern="0" dirty="0">
                    <a:solidFill>
                      <a:srgbClr val="364049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Reducción</a:t>
                </a: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 emisiones sonoras y vibraciones </a:t>
                </a:r>
                <a:r>
                  <a:rPr sz="1425" kern="0" dirty="0">
                    <a:solidFill>
                      <a:srgbClr val="364049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(50%-70%)</a:t>
                </a:r>
              </a:p>
            </p:txBody>
          </p:sp>
          <p:grpSp>
            <p:nvGrpSpPr>
              <p:cNvPr id="415" name="Group 415"/>
              <p:cNvGrpSpPr/>
              <p:nvPr/>
            </p:nvGrpSpPr>
            <p:grpSpPr>
              <a:xfrm>
                <a:off x="0" y="0"/>
                <a:ext cx="188981" cy="1200030"/>
                <a:chOff x="0" y="0"/>
                <a:chExt cx="188980" cy="1200029"/>
              </a:xfrm>
            </p:grpSpPr>
            <p:sp>
              <p:nvSpPr>
                <p:cNvPr id="413" name="Shape 413"/>
                <p:cNvSpPr/>
                <p:nvPr/>
              </p:nvSpPr>
              <p:spPr>
                <a:xfrm flipV="1">
                  <a:off x="1777" y="21166"/>
                  <a:ext cx="1" cy="1178864"/>
                </a:xfrm>
                <a:prstGeom prst="line">
                  <a:avLst/>
                </a:prstGeom>
                <a:noFill/>
                <a:ln w="12700" cap="flat">
                  <a:solidFill>
                    <a:srgbClr val="55BE5A">
                      <a:alpha val="71295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65" hangingPunct="0">
                    <a:defRPr sz="2200"/>
                  </a:pPr>
                  <a:endParaRPr sz="165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pic>
              <p:nvPicPr>
                <p:cNvPr id="414" name="pasted-image.pdf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0"/>
                  <a:ext cx="188981" cy="205994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421" name="Group 421"/>
            <p:cNvGrpSpPr/>
            <p:nvPr/>
          </p:nvGrpSpPr>
          <p:grpSpPr>
            <a:xfrm>
              <a:off x="8519191" y="5063835"/>
              <a:ext cx="2662957" cy="1558121"/>
              <a:chOff x="0" y="-76113"/>
              <a:chExt cx="2662956" cy="1558119"/>
            </a:xfrm>
          </p:grpSpPr>
          <p:sp>
            <p:nvSpPr>
              <p:cNvPr id="417" name="Shape 417"/>
              <p:cNvSpPr/>
              <p:nvPr/>
            </p:nvSpPr>
            <p:spPr>
              <a:xfrm>
                <a:off x="179011" y="-76113"/>
                <a:ext cx="2483945" cy="1558119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/>
              <a:p>
                <a:pPr defTabSz="412750" hangingPunct="0">
                  <a:defRPr sz="1900">
                    <a:solidFill>
                      <a:srgbClr val="364049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Clasificados por la DGT como </a:t>
                </a:r>
                <a:r>
                  <a:rPr sz="1425" kern="0" dirty="0">
                    <a:solidFill>
                      <a:srgbClr val="364049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vehículos respetuosos con el medioambiente,</a:t>
                </a: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 con etiqueta ECO.</a:t>
                </a:r>
              </a:p>
            </p:txBody>
          </p:sp>
          <p:grpSp>
            <p:nvGrpSpPr>
              <p:cNvPr id="420" name="Group 420"/>
              <p:cNvGrpSpPr/>
              <p:nvPr/>
            </p:nvGrpSpPr>
            <p:grpSpPr>
              <a:xfrm>
                <a:off x="0" y="7680"/>
                <a:ext cx="188981" cy="1395356"/>
                <a:chOff x="0" y="0"/>
                <a:chExt cx="188980" cy="1395354"/>
              </a:xfrm>
            </p:grpSpPr>
            <p:sp>
              <p:nvSpPr>
                <p:cNvPr id="418" name="Shape 418"/>
                <p:cNvSpPr/>
                <p:nvPr/>
              </p:nvSpPr>
              <p:spPr>
                <a:xfrm flipV="1">
                  <a:off x="1777" y="21166"/>
                  <a:ext cx="1" cy="1374189"/>
                </a:xfrm>
                <a:prstGeom prst="line">
                  <a:avLst/>
                </a:prstGeom>
                <a:noFill/>
                <a:ln w="12700" cap="flat">
                  <a:solidFill>
                    <a:srgbClr val="55BE5A">
                      <a:alpha val="71295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65" hangingPunct="0">
                    <a:defRPr sz="2200"/>
                  </a:pPr>
                  <a:endParaRPr sz="165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pic>
              <p:nvPicPr>
                <p:cNvPr id="419" name="pasted-image.pdf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0"/>
                  <a:ext cx="188981" cy="205994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426" name="Group 426"/>
            <p:cNvGrpSpPr/>
            <p:nvPr/>
          </p:nvGrpSpPr>
          <p:grpSpPr>
            <a:xfrm>
              <a:off x="11894560" y="5051049"/>
              <a:ext cx="3485967" cy="1704738"/>
              <a:chOff x="0" y="-88900"/>
              <a:chExt cx="3485966" cy="1704737"/>
            </a:xfrm>
          </p:grpSpPr>
          <p:sp>
            <p:nvSpPr>
              <p:cNvPr id="422" name="Shape 422"/>
              <p:cNvSpPr/>
              <p:nvPr/>
            </p:nvSpPr>
            <p:spPr>
              <a:xfrm>
                <a:off x="178807" y="-88900"/>
                <a:ext cx="3307159" cy="170473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412750" hangingPunct="0">
                  <a:spcBef>
                    <a:spcPts val="675"/>
                  </a:spcBef>
                  <a:defRPr sz="1900">
                    <a:solidFill>
                      <a:srgbClr val="364049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1425" kern="0" dirty="0">
                    <a:solidFill>
                      <a:srgbClr val="364049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Seguridad:</a:t>
                </a: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 al contrario </a:t>
                </a:r>
                <a:b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</a:b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que el GLP, es mucho más ligero que el aire.</a:t>
                </a:r>
              </a:p>
              <a:p>
                <a:pPr defTabSz="412750" hangingPunct="0">
                  <a:spcBef>
                    <a:spcPts val="675"/>
                  </a:spcBef>
                  <a:defRPr sz="1900">
                    <a:solidFill>
                      <a:srgbClr val="364049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1425" kern="0" dirty="0">
                    <a:solidFill>
                      <a:srgbClr val="364049"/>
                    </a:solidFill>
                    <a:latin typeface="Univers LT Std 45 Light"/>
                    <a:sym typeface="Univers LT Std 45 Light"/>
                  </a:rPr>
                  <a:t>En caso de pérdida sube y se disipa en el aire rápidamente.</a:t>
                </a:r>
              </a:p>
            </p:txBody>
          </p:sp>
          <p:grpSp>
            <p:nvGrpSpPr>
              <p:cNvPr id="425" name="Group 425"/>
              <p:cNvGrpSpPr/>
              <p:nvPr/>
            </p:nvGrpSpPr>
            <p:grpSpPr>
              <a:xfrm>
                <a:off x="0" y="7680"/>
                <a:ext cx="188981" cy="1542530"/>
                <a:chOff x="0" y="0"/>
                <a:chExt cx="188980" cy="1542529"/>
              </a:xfrm>
            </p:grpSpPr>
            <p:sp>
              <p:nvSpPr>
                <p:cNvPr id="423" name="Shape 423"/>
                <p:cNvSpPr/>
                <p:nvPr/>
              </p:nvSpPr>
              <p:spPr>
                <a:xfrm flipV="1">
                  <a:off x="1777" y="21166"/>
                  <a:ext cx="1" cy="1521364"/>
                </a:xfrm>
                <a:prstGeom prst="line">
                  <a:avLst/>
                </a:prstGeom>
                <a:noFill/>
                <a:ln w="12700" cap="flat">
                  <a:solidFill>
                    <a:srgbClr val="55BE5A">
                      <a:alpha val="71295"/>
                    </a:srgbClr>
                  </a:solidFill>
                  <a:prstDash val="solid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 algn="ctr" defTabSz="410765" hangingPunct="0">
                    <a:defRPr sz="2200"/>
                  </a:pPr>
                  <a:endParaRPr sz="1650" kern="0">
                    <a:solidFill>
                      <a:srgbClr val="000000"/>
                    </a:solidFill>
                    <a:latin typeface="Helvetica Light"/>
                    <a:sym typeface="Helvetica Light"/>
                  </a:endParaRPr>
                </a:p>
              </p:txBody>
            </p:sp>
            <p:pic>
              <p:nvPicPr>
                <p:cNvPr id="424" name="pasted-image.pdf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0" y="0"/>
                  <a:ext cx="188981" cy="205994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</p:grpSp>
        </p:grpSp>
      </p:grpSp>
      <p:grpSp>
        <p:nvGrpSpPr>
          <p:cNvPr id="6" name="Agrupar 5"/>
          <p:cNvGrpSpPr/>
          <p:nvPr/>
        </p:nvGrpSpPr>
        <p:grpSpPr>
          <a:xfrm>
            <a:off x="16350" y="-3142"/>
            <a:ext cx="12192000" cy="3232547"/>
            <a:chOff x="0" y="-21729"/>
            <a:chExt cx="16256000" cy="4310063"/>
          </a:xfrm>
        </p:grpSpPr>
        <p:sp>
          <p:nvSpPr>
            <p:cNvPr id="367" name="Shape 367"/>
            <p:cNvSpPr/>
            <p:nvPr/>
          </p:nvSpPr>
          <p:spPr>
            <a:xfrm rot="10800000">
              <a:off x="0" y="1359081"/>
              <a:ext cx="16256000" cy="2929253"/>
            </a:xfrm>
            <a:prstGeom prst="rect">
              <a:avLst/>
            </a:prstGeom>
            <a:gradFill>
              <a:gsLst>
                <a:gs pos="0">
                  <a:srgbClr val="1A1818">
                    <a:alpha val="0"/>
                  </a:srgbClr>
                </a:gs>
                <a:gs pos="100000">
                  <a:srgbClr val="1A1818">
                    <a:alpha val="20025"/>
                  </a:srgbClr>
                </a:gs>
              </a:gsLst>
              <a:path>
                <a:fillToRect l="50000" t="42203" r="50000" b="57796"/>
              </a:path>
            </a:gradFill>
            <a:ln w="3175">
              <a:miter lim="400000"/>
            </a:ln>
          </p:spPr>
          <p:txBody>
            <a:bodyPr lIns="25399" tIns="25399" rIns="25399" bIns="25399" anchor="ctr"/>
            <a:lstStyle/>
            <a:p>
              <a:pPr algn="ctr" defTabSz="412749" hangingPunct="0">
                <a:defRPr sz="2400"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2" name="Imagen 1" descr="caca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1729"/>
              <a:ext cx="16256000" cy="2933700"/>
            </a:xfrm>
            <a:prstGeom prst="rect">
              <a:avLst/>
            </a:prstGeom>
          </p:spPr>
        </p:pic>
      </p:grpSp>
      <p:sp>
        <p:nvSpPr>
          <p:cNvPr id="369" name="Shape 369"/>
          <p:cNvSpPr/>
          <p:nvPr/>
        </p:nvSpPr>
        <p:spPr>
          <a:xfrm>
            <a:off x="433526" y="699366"/>
            <a:ext cx="11101869" cy="628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Autofit/>
          </a:bodyPr>
          <a:lstStyle/>
          <a:p>
            <a:pPr defTabSz="412750" hangingPunct="0">
              <a:lnSpc>
                <a:spcPct val="90000"/>
              </a:lnSpc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pPr>
            <a:r>
              <a:rPr lang="es-ES" sz="3800" kern="0" dirty="0">
                <a:solidFill>
                  <a:srgbClr val="FFFFFF"/>
                </a:solidFill>
                <a:latin typeface="Univers LT Std 45 Light"/>
                <a:sym typeface="Univers LT Std 45 Light"/>
              </a:rPr>
              <a:t>BENEFICIOS :</a:t>
            </a:r>
            <a:r>
              <a:rPr sz="3800" kern="0" dirty="0" err="1">
                <a:solidFill>
                  <a:srgbClr val="FFFFFF"/>
                </a:solidFill>
                <a:latin typeface="Univers LT Std 45 Light"/>
                <a:sym typeface="Univers LT Std 45 Light"/>
              </a:rPr>
              <a:t>Bajas</a:t>
            </a:r>
            <a:r>
              <a:rPr sz="3800" kern="0" dirty="0">
                <a:solidFill>
                  <a:srgbClr val="FFFFFF"/>
                </a:solidFill>
                <a:latin typeface="Univers LT Std 45 Light"/>
                <a:sym typeface="Univers LT Std 45 Light"/>
              </a:rPr>
              <a:t> emisiones, </a:t>
            </a:r>
            <a:r>
              <a:rPr sz="38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medio ambiente, seguridad</a:t>
            </a:r>
          </a:p>
        </p:txBody>
      </p:sp>
      <p:sp>
        <p:nvSpPr>
          <p:cNvPr id="432" name="Shape 432"/>
          <p:cNvSpPr/>
          <p:nvPr/>
        </p:nvSpPr>
        <p:spPr>
          <a:xfrm>
            <a:off x="-14198" y="-1"/>
            <a:ext cx="56557" cy="1130301"/>
          </a:xfrm>
          <a:prstGeom prst="rect">
            <a:avLst/>
          </a:prstGeom>
          <a:solidFill>
            <a:srgbClr val="0554FA"/>
          </a:solidFill>
          <a:ln w="3175">
            <a:miter lim="400000"/>
          </a:ln>
        </p:spPr>
        <p:txBody>
          <a:bodyPr lIns="25399" tIns="25399" rIns="25399" bIns="25399" anchor="ctr"/>
          <a:lstStyle/>
          <a:p>
            <a:pPr algn="ctr" defTabSz="412749" hangingPunct="0">
              <a:defRPr sz="2400"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72" name="Imagen 7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26" y="5254228"/>
            <a:ext cx="1366498" cy="12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utterstock_1619473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9"/>
            <a:ext cx="12195534" cy="318630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55" name="Group 355"/>
          <p:cNvGrpSpPr/>
          <p:nvPr/>
        </p:nvGrpSpPr>
        <p:grpSpPr>
          <a:xfrm>
            <a:off x="2550695" y="3338351"/>
            <a:ext cx="7088822" cy="3341825"/>
            <a:chOff x="-127001" y="-319717"/>
            <a:chExt cx="8992963" cy="4185900"/>
          </a:xfrm>
        </p:grpSpPr>
        <p:sp>
          <p:nvSpPr>
            <p:cNvPr id="328" name="Shape 328"/>
            <p:cNvSpPr/>
            <p:nvPr/>
          </p:nvSpPr>
          <p:spPr>
            <a:xfrm>
              <a:off x="317528" y="0"/>
              <a:ext cx="3304651" cy="63329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t">
              <a:noAutofit/>
            </a:bodyPr>
            <a:lstStyle>
              <a:lvl1pPr algn="l" defTabSz="550332">
                <a:lnSpc>
                  <a:spcPct val="81000"/>
                </a:lnSpc>
                <a:defRPr sz="2300">
                  <a:solidFill>
                    <a:srgbClr val="8C8C8C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defRPr>
              </a:lvl1pPr>
            </a:lstStyle>
            <a:p>
              <a:pPr defTabSz="412749" hangingPunct="0"/>
              <a:r>
                <a:rPr sz="1725" kern="0"/>
                <a:t>Coste Combustible</a:t>
              </a:r>
            </a:p>
          </p:txBody>
        </p:sp>
        <p:grpSp>
          <p:nvGrpSpPr>
            <p:cNvPr id="345" name="Group 345"/>
            <p:cNvGrpSpPr/>
            <p:nvPr/>
          </p:nvGrpSpPr>
          <p:grpSpPr>
            <a:xfrm>
              <a:off x="-127001" y="-319717"/>
              <a:ext cx="8992963" cy="4185900"/>
              <a:chOff x="-127000" y="-983694"/>
              <a:chExt cx="8992962" cy="4185898"/>
            </a:xfrm>
          </p:grpSpPr>
          <p:graphicFrame>
            <p:nvGraphicFramePr>
              <p:cNvPr id="329" name="Chart 329"/>
              <p:cNvGraphicFramePr/>
              <p:nvPr>
                <p:extLst>
                  <p:ext uri="{D42A27DB-BD31-4B8C-83A1-F6EECF244321}">
                    <p14:modId xmlns:p14="http://schemas.microsoft.com/office/powerpoint/2010/main" val="2800401295"/>
                  </p:ext>
                </p:extLst>
              </p:nvPr>
            </p:nvGraphicFramePr>
            <p:xfrm>
              <a:off x="-127000" y="-983694"/>
              <a:ext cx="5947635" cy="418589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30" name="Shape 330"/>
              <p:cNvSpPr/>
              <p:nvPr/>
            </p:nvSpPr>
            <p:spPr>
              <a:xfrm>
                <a:off x="0" y="2822860"/>
                <a:ext cx="5820635" cy="1"/>
              </a:xfrm>
              <a:prstGeom prst="line">
                <a:avLst/>
              </a:prstGeom>
              <a:noFill/>
              <a:ln w="12700" cap="flat">
                <a:solidFill>
                  <a:srgbClr val="41BAE6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65" hangingPunct="0">
                  <a:defRPr sz="2200"/>
                </a:pPr>
                <a:endParaRPr sz="1650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343" name="Shape 343"/>
              <p:cNvSpPr/>
              <p:nvPr/>
            </p:nvSpPr>
            <p:spPr>
              <a:xfrm>
                <a:off x="6215343" y="1456973"/>
                <a:ext cx="2524216" cy="136789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marL="114300" indent="-114300" defTabSz="412749" hangingPunct="0">
                  <a:lnSpc>
                    <a:spcPct val="120000"/>
                  </a:lnSpc>
                  <a:spcAft>
                    <a:spcPts val="750"/>
                  </a:spcAft>
                  <a:buClr>
                    <a:srgbClr val="41BAE6"/>
                  </a:buClr>
                  <a:buSzPct val="100000"/>
                  <a:buFontTx/>
                  <a:buChar char="‣"/>
                  <a:defRPr sz="1200">
                    <a:solidFill>
                      <a:srgbClr val="717473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900" kern="0" dirty="0">
                    <a:solidFill>
                      <a:srgbClr val="717473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IEH: </a:t>
                </a:r>
                <a:r>
                  <a:rPr sz="900" kern="0" dirty="0">
                    <a:solidFill>
                      <a:srgbClr val="717473"/>
                    </a:solidFill>
                    <a:latin typeface="Univers LT Std 45 Light"/>
                    <a:sym typeface="Univers LT Std 45 Light"/>
                  </a:rPr>
                  <a:t>Impuesto especial de hidrocarburos, 4,14 €/MWh Ley 22/2005, de 18 de noviembre</a:t>
                </a:r>
              </a:p>
              <a:p>
                <a:pPr marL="114300" indent="-114300" defTabSz="412749" hangingPunct="0">
                  <a:lnSpc>
                    <a:spcPct val="120000"/>
                  </a:lnSpc>
                  <a:buClr>
                    <a:srgbClr val="41BAE6"/>
                  </a:buClr>
                  <a:buSzPct val="100000"/>
                  <a:buFontTx/>
                  <a:buChar char="‣"/>
                  <a:defRPr sz="1200">
                    <a:solidFill>
                      <a:srgbClr val="717473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900" kern="0" dirty="0">
                    <a:solidFill>
                      <a:srgbClr val="717473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CMP y LOG:</a:t>
                </a:r>
                <a:r>
                  <a:rPr sz="900" kern="0" dirty="0">
                    <a:solidFill>
                      <a:srgbClr val="717473"/>
                    </a:solidFill>
                    <a:latin typeface="Univers LT Std 45 Light"/>
                    <a:sym typeface="Univers LT Std 45 Light"/>
                  </a:rPr>
                  <a:t> coste de la materia prima y logística</a:t>
                </a:r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6088941" y="1332894"/>
                <a:ext cx="2777021" cy="1555229"/>
              </a:xfrm>
              <a:prstGeom prst="rect">
                <a:avLst/>
              </a:prstGeom>
              <a:noFill/>
              <a:ln w="9525" cap="flat">
                <a:solidFill>
                  <a:srgbClr val="41BAE5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 algn="ctr" defTabSz="412749" hangingPunct="0">
                  <a:defRPr sz="240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</p:grpSp>
        <p:grpSp>
          <p:nvGrpSpPr>
            <p:cNvPr id="354" name="Group 354"/>
            <p:cNvGrpSpPr/>
            <p:nvPr/>
          </p:nvGrpSpPr>
          <p:grpSpPr>
            <a:xfrm>
              <a:off x="6072816" y="976693"/>
              <a:ext cx="1260300" cy="898783"/>
              <a:chOff x="0" y="0"/>
              <a:chExt cx="1260299" cy="898782"/>
            </a:xfrm>
          </p:grpSpPr>
          <p:sp>
            <p:nvSpPr>
              <p:cNvPr id="346" name="Shape 346"/>
              <p:cNvSpPr/>
              <p:nvPr/>
            </p:nvSpPr>
            <p:spPr>
              <a:xfrm>
                <a:off x="226315" y="330435"/>
                <a:ext cx="346409" cy="23791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25399" tIns="25399" rIns="25399" bIns="25399" numCol="1" anchor="ctr">
                <a:normAutofit/>
              </a:bodyPr>
              <a:lstStyle>
                <a:lvl1pPr algn="l" defTabSz="609600">
                  <a:lnSpc>
                    <a:spcPct val="80000"/>
                  </a:lnSpc>
                  <a:defRPr sz="1300">
                    <a:solidFill>
                      <a:srgbClr val="595959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457200" hangingPunct="0"/>
                <a:r>
                  <a:rPr sz="975" kern="0"/>
                  <a:t>IEH</a:t>
                </a:r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2827" y="336488"/>
                <a:ext cx="167595" cy="167596"/>
              </a:xfrm>
              <a:prstGeom prst="rect">
                <a:avLst/>
              </a:prstGeom>
              <a:solidFill>
                <a:srgbClr val="00B0F0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 algn="ctr" defTabSz="412749" hangingPunct="0">
                  <a:defRPr sz="240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226315" y="-1"/>
                <a:ext cx="328248" cy="23791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25399" tIns="25399" rIns="25399" bIns="25399" numCol="1" anchor="ctr">
                <a:normAutofit/>
              </a:bodyPr>
              <a:lstStyle>
                <a:lvl1pPr algn="l" defTabSz="609600">
                  <a:lnSpc>
                    <a:spcPct val="80000"/>
                  </a:lnSpc>
                  <a:defRPr sz="1300">
                    <a:solidFill>
                      <a:srgbClr val="595959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457200" hangingPunct="0"/>
                <a:r>
                  <a:rPr sz="975" kern="0"/>
                  <a:t>IVA</a:t>
                </a:r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2827" y="15046"/>
                <a:ext cx="167595" cy="167596"/>
              </a:xfrm>
              <a:prstGeom prst="rect">
                <a:avLst/>
              </a:prstGeom>
              <a:solidFill>
                <a:srgbClr val="92D050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 algn="ctr" defTabSz="412749" hangingPunct="0">
                  <a:defRPr sz="240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226315" y="660870"/>
                <a:ext cx="957775" cy="23791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25399" tIns="25399" rIns="25399" bIns="25399" numCol="1" anchor="ctr">
                <a:normAutofit/>
              </a:bodyPr>
              <a:lstStyle>
                <a:lvl1pPr algn="l" defTabSz="609600">
                  <a:lnSpc>
                    <a:spcPct val="80000"/>
                  </a:lnSpc>
                  <a:defRPr sz="1300">
                    <a:solidFill>
                      <a:srgbClr val="595959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lvl1pPr>
              </a:lstStyle>
              <a:p>
                <a:pPr defTabSz="457200" hangingPunct="0"/>
                <a:r>
                  <a:rPr sz="975" kern="0"/>
                  <a:t>CMP y LOG</a:t>
                </a:r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2827" y="657929"/>
                <a:ext cx="167595" cy="167596"/>
              </a:xfrm>
              <a:prstGeom prst="rect">
                <a:avLst/>
              </a:prstGeom>
              <a:solidFill>
                <a:srgbClr val="1269F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25399" tIns="25399" rIns="25399" bIns="25399" numCol="1" anchor="ctr">
                <a:noAutofit/>
              </a:bodyPr>
              <a:lstStyle/>
              <a:p>
                <a:pPr algn="ctr" defTabSz="412749" hangingPunct="0">
                  <a:defRPr sz="240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0" y="257368"/>
                <a:ext cx="1260300" cy="1"/>
              </a:xfrm>
              <a:prstGeom prst="line">
                <a:avLst/>
              </a:prstGeom>
              <a:noFill/>
              <a:ln w="952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65" hangingPunct="0">
                  <a:defRPr sz="2200"/>
                </a:pPr>
                <a:endParaRPr sz="1650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0" y="563584"/>
                <a:ext cx="1260300" cy="1"/>
              </a:xfrm>
              <a:prstGeom prst="line">
                <a:avLst/>
              </a:prstGeom>
              <a:noFill/>
              <a:ln w="9525" cap="flat">
                <a:solidFill>
                  <a:srgbClr val="DCDEE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65" hangingPunct="0">
                  <a:defRPr sz="2200"/>
                </a:pPr>
                <a:endParaRPr sz="1650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p:grpSp>
      </p:grpSp>
      <p:sp>
        <p:nvSpPr>
          <p:cNvPr id="356" name="Shape 356"/>
          <p:cNvSpPr/>
          <p:nvPr/>
        </p:nvSpPr>
        <p:spPr>
          <a:xfrm>
            <a:off x="439641" y="707940"/>
            <a:ext cx="4910303" cy="534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399" tIns="25399" rIns="25399" bIns="25399" anchor="ctr">
            <a:normAutofit lnSpcReduction="10000"/>
          </a:bodyPr>
          <a:lstStyle>
            <a:lvl1pPr algn="l" defTabSz="550333">
              <a:lnSpc>
                <a:spcPct val="90000"/>
              </a:lnSpc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lvl1pPr>
          </a:lstStyle>
          <a:p>
            <a:pPr defTabSz="412750" hangingPunct="0"/>
            <a:r>
              <a:rPr lang="es-ES" sz="3825" kern="0" dirty="0"/>
              <a:t>BENEFICIOS: Realmente económico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439641" y="1318902"/>
            <a:ext cx="11174406" cy="1690998"/>
            <a:chOff x="586188" y="1758536"/>
            <a:chExt cx="14899208" cy="2254664"/>
          </a:xfrm>
        </p:grpSpPr>
        <p:sp>
          <p:nvSpPr>
            <p:cNvPr id="284" name="Shape 284"/>
            <p:cNvSpPr/>
            <p:nvPr/>
          </p:nvSpPr>
          <p:spPr>
            <a:xfrm>
              <a:off x="586188" y="1885536"/>
              <a:ext cx="3016888" cy="158156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399" tIns="25399" rIns="25399" bIns="25399">
              <a:normAutofit lnSpcReduction="10000"/>
            </a:bodyPr>
            <a:lstStyle/>
            <a:p>
              <a:pPr marL="148166" lvl="1" indent="-148166" defTabSz="412749" hangingPunct="0">
                <a:lnSpc>
                  <a:spcPct val="110000"/>
                </a:lnSpc>
                <a:buClr>
                  <a:srgbClr val="70C564"/>
                </a:buClr>
                <a:buSzPct val="100000"/>
                <a:buFontTx/>
                <a:buChar char="‣"/>
                <a:defRPr sz="1800"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pPr>
              <a:r>
                <a:rPr sz="1500" kern="0" dirty="0">
                  <a:solidFill>
                    <a:srgbClr val="55BE5A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Ahorro económico </a:t>
              </a:r>
              <a:r>
                <a:rPr sz="1350" kern="0" dirty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/>
              </a:r>
              <a:br>
                <a:rPr sz="1350" kern="0" dirty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</a:br>
              <a:r>
                <a:rPr sz="1350" kern="0" dirty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en combustible entre un </a:t>
              </a:r>
              <a:r>
                <a:rPr lang="es-ES" sz="1350" kern="0" dirty="0" smtClea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30</a:t>
              </a:r>
              <a:r>
                <a:rPr sz="1350" kern="0" dirty="0" smtClea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% </a:t>
              </a:r>
              <a:r>
                <a:rPr sz="1350" kern="0" dirty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(gasóleo) y un </a:t>
              </a:r>
              <a:r>
                <a:rPr lang="es-ES" sz="1350" kern="0" dirty="0" smtClea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5</a:t>
              </a:r>
              <a:r>
                <a:rPr sz="1350" kern="0" dirty="0" smtClea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0</a:t>
              </a:r>
              <a:r>
                <a:rPr sz="1350" kern="0" dirty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% (gasolina) por coste y rendimiento del motor.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7795135" y="1758536"/>
              <a:ext cx="4428371" cy="225466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399" tIns="25399" rIns="25399" bIns="25399" anchor="ctr">
              <a:normAutofit/>
            </a:bodyPr>
            <a:lstStyle/>
            <a:p>
              <a:pPr marL="148166" lvl="1" indent="-148166" defTabSz="412749" hangingPunct="0">
                <a:spcAft>
                  <a:spcPts val="1800"/>
                </a:spcAft>
                <a:buClr>
                  <a:srgbClr val="70C564"/>
                </a:buClr>
                <a:buSzPct val="100000"/>
                <a:buFontTx/>
                <a:buChar char="‣"/>
                <a:defRPr sz="1800"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pPr>
              <a:r>
                <a:rPr sz="1500" kern="0" dirty="0">
                  <a:solidFill>
                    <a:srgbClr val="55BE5A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Aumento de la vida útil del motor </a:t>
              </a:r>
              <a:r>
                <a:rPr sz="1350" kern="0" dirty="0">
                  <a:solidFill>
                    <a:srgbClr val="FFFFFF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/>
              </a:r>
              <a:br>
                <a:rPr sz="1350" kern="0" dirty="0">
                  <a:solidFill>
                    <a:srgbClr val="FFFFFF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</a:br>
              <a:r>
                <a:rPr sz="1350" kern="0" spc="-14" dirty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y menor coste de mantenimiento, </a:t>
              </a:r>
              <a:br>
                <a:rPr sz="1350" kern="0" spc="-14" dirty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</a:br>
              <a:r>
                <a:rPr sz="1350" kern="0" spc="-14" dirty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El GNC no produce residuos carbonosos,no forma sedimentos y tiene en general una combustión más limpia y homogénea, aumenta la vida útil del motor, bujías y filtros.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3804375" y="1869395"/>
              <a:ext cx="1516592" cy="71173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pPr marL="133350" lvl="1" indent="-133350" defTabSz="412749" hangingPunct="0">
                <a:spcBef>
                  <a:spcPts val="825"/>
                </a:spcBef>
                <a:buClr>
                  <a:srgbClr val="70C564"/>
                </a:buClr>
                <a:buSzPct val="100000"/>
                <a:buFontTx/>
                <a:buChar char="‣"/>
                <a:defRPr sz="2000">
                  <a:solidFill>
                    <a:srgbClr val="55BE5A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defRPr>
              </a:pPr>
              <a:r>
                <a:rPr lang="es-ES" sz="1500" kern="0" dirty="0">
                  <a:solidFill>
                    <a:srgbClr val="55BE5A"/>
                  </a:solidFill>
                  <a:latin typeface="Univers LT Std 65 Bold"/>
                  <a:sym typeface="Univers LT Std 65 Bold"/>
                </a:rPr>
                <a:t>Menor fiscalidad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5541448" y="1869395"/>
              <a:ext cx="1985567" cy="71173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 marL="177800" indent="-177800" algn="l" defTabSz="550332">
                <a:spcBef>
                  <a:spcPts val="1100"/>
                </a:spcBef>
                <a:buClr>
                  <a:srgbClr val="70C564"/>
                </a:buClr>
                <a:buSzPct val="100000"/>
                <a:buChar char="‣"/>
                <a:defRPr sz="2000">
                  <a:solidFill>
                    <a:srgbClr val="55BE5A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defRPr>
              </a:lvl1pPr>
            </a:lstStyle>
            <a:p>
              <a:pPr marL="133350" indent="-133350" defTabSz="412749" hangingPunct="0">
                <a:spcBef>
                  <a:spcPts val="825"/>
                </a:spcBef>
              </a:pPr>
              <a:r>
                <a:rPr sz="1500" kern="0"/>
                <a:t>Acceso a subvenciones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12656824" y="1848177"/>
              <a:ext cx="2828572" cy="102686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pPr marL="148166" lvl="1" indent="-148166" defTabSz="412749" hangingPunct="0">
                <a:lnSpc>
                  <a:spcPct val="108000"/>
                </a:lnSpc>
                <a:spcBef>
                  <a:spcPts val="1800"/>
                </a:spcBef>
                <a:buClr>
                  <a:srgbClr val="70C564"/>
                </a:buClr>
                <a:buSzPct val="100000"/>
                <a:buFontTx/>
                <a:buChar char="‣"/>
                <a:defRPr sz="1800"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pPr>
              <a:r>
                <a:rPr sz="1500" kern="0" dirty="0">
                  <a:solidFill>
                    <a:srgbClr val="55BE5A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Ventajas</a:t>
              </a:r>
              <a:r>
                <a:rPr sz="1350" kern="0" dirty="0">
                  <a:solidFill>
                    <a:srgbClr val="FFFFFF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 </a:t>
              </a:r>
              <a:r>
                <a:rPr sz="1350" kern="0" spc="-14" dirty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en impuesto de matriculación y parkings</a:t>
              </a:r>
            </a:p>
          </p:txBody>
        </p:sp>
        <p:sp>
          <p:nvSpPr>
            <p:cNvPr id="360" name="Shape 360"/>
            <p:cNvSpPr/>
            <p:nvPr/>
          </p:nvSpPr>
          <p:spPr>
            <a:xfrm flipV="1">
              <a:off x="3603075" y="1949037"/>
              <a:ext cx="1" cy="1223214"/>
            </a:xfrm>
            <a:prstGeom prst="line">
              <a:avLst/>
            </a:prstGeom>
            <a:ln w="1270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 flipV="1">
              <a:off x="5347898" y="1949036"/>
              <a:ext cx="1" cy="1223214"/>
            </a:xfrm>
            <a:prstGeom prst="line">
              <a:avLst/>
            </a:prstGeom>
            <a:ln w="1270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 flipV="1">
              <a:off x="7667424" y="1949036"/>
              <a:ext cx="1" cy="1223214"/>
            </a:xfrm>
            <a:prstGeom prst="line">
              <a:avLst/>
            </a:prstGeom>
            <a:ln w="1270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 flipV="1">
              <a:off x="12496219" y="1949036"/>
              <a:ext cx="1" cy="1223214"/>
            </a:xfrm>
            <a:prstGeom prst="line">
              <a:avLst/>
            </a:prstGeom>
            <a:ln w="1270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364" name="Shape 364"/>
          <p:cNvSpPr/>
          <p:nvPr/>
        </p:nvSpPr>
        <p:spPr>
          <a:xfrm>
            <a:off x="-2164" y="-1"/>
            <a:ext cx="56557" cy="1130301"/>
          </a:xfrm>
          <a:prstGeom prst="rect">
            <a:avLst/>
          </a:prstGeom>
          <a:solidFill>
            <a:srgbClr val="0554FA"/>
          </a:solidFill>
          <a:ln w="3175">
            <a:miter lim="400000"/>
          </a:ln>
        </p:spPr>
        <p:txBody>
          <a:bodyPr lIns="25399" tIns="25399" rIns="25399" bIns="25399" anchor="ctr"/>
          <a:lstStyle/>
          <a:p>
            <a:pPr algn="ctr" defTabSz="412749" hangingPunct="0">
              <a:defRPr sz="2400"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09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ast.jpg"/>
          <p:cNvPicPr>
            <a:picLocks noChangeAspect="1"/>
          </p:cNvPicPr>
          <p:nvPr/>
        </p:nvPicPr>
        <p:blipFill>
          <a:blip r:embed="rId3">
            <a:extLst/>
          </a:blip>
          <a:srcRect l="14378" t="20001" b="30488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n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14" y="0"/>
            <a:ext cx="12209414" cy="6862451"/>
          </a:xfrm>
          <a:prstGeom prst="rect">
            <a:avLst/>
          </a:prstGeom>
        </p:spPr>
      </p:pic>
      <p:sp>
        <p:nvSpPr>
          <p:cNvPr id="369" name="Shape 369"/>
          <p:cNvSpPr/>
          <p:nvPr/>
        </p:nvSpPr>
        <p:spPr>
          <a:xfrm>
            <a:off x="398145" y="251141"/>
            <a:ext cx="10232034" cy="6280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defTabSz="412750" hangingPunct="0">
              <a:lnSpc>
                <a:spcPct val="90000"/>
              </a:lnSpc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pPr>
            <a:endParaRPr lang="es-ES" sz="2700" b="1" kern="0" dirty="0">
              <a:solidFill>
                <a:srgbClr val="FFFFFF"/>
              </a:solidFill>
              <a:latin typeface="Univers LT Std 45 Light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-14198" y="-1"/>
            <a:ext cx="56557" cy="1130301"/>
          </a:xfrm>
          <a:prstGeom prst="rect">
            <a:avLst/>
          </a:prstGeom>
          <a:solidFill>
            <a:srgbClr val="0554FA"/>
          </a:solidFill>
          <a:ln w="3175">
            <a:miter lim="400000"/>
          </a:ln>
        </p:spPr>
        <p:txBody>
          <a:bodyPr lIns="25399" tIns="25399" rIns="25399" bIns="25399" anchor="ctr"/>
          <a:lstStyle/>
          <a:p>
            <a:pPr algn="ctr" defTabSz="412749" hangingPunct="0">
              <a:defRPr sz="2400"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371200" y="1293386"/>
            <a:ext cx="6528501" cy="5376289"/>
            <a:chOff x="5484562" y="1674729"/>
            <a:chExt cx="4929188" cy="4059238"/>
          </a:xfrm>
        </p:grpSpPr>
        <p:pic>
          <p:nvPicPr>
            <p:cNvPr id="35" name="Picture 10" descr="https://elpais.com/elpais/imagenes/2014/11/13/ciencia/1415893051_731963_1415895568_noticia_grand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" r="5522"/>
            <a:stretch>
              <a:fillRect/>
            </a:stretch>
          </p:blipFill>
          <p:spPr bwMode="auto">
            <a:xfrm>
              <a:off x="5538537" y="1674729"/>
              <a:ext cx="4875213" cy="405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ángulo 35"/>
            <p:cNvSpPr/>
            <p:nvPr/>
          </p:nvSpPr>
          <p:spPr>
            <a:xfrm>
              <a:off x="6564062" y="4981492"/>
              <a:ext cx="63500" cy="468312"/>
            </a:xfrm>
            <a:prstGeom prst="rect">
              <a:avLst/>
            </a:prstGeom>
            <a:solidFill>
              <a:srgbClr val="FF1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37" name="TextBox 4"/>
            <p:cNvSpPr txBox="1">
              <a:spLocks noChangeArrowheads="1"/>
            </p:cNvSpPr>
            <p:nvPr/>
          </p:nvSpPr>
          <p:spPr bwMode="auto">
            <a:xfrm>
              <a:off x="5484562" y="4925929"/>
              <a:ext cx="1152525" cy="435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s-ES" altLang="es-ES" sz="1050" dirty="0">
                  <a:solidFill>
                    <a:schemeClr val="bg1"/>
                  </a:solidFill>
                  <a:latin typeface="Univers LT Std 55 Roman" charset="0"/>
                </a:rPr>
                <a:t>Huelva. EMTUSA. Empresa Municipal Transportes</a:t>
              </a:r>
            </a:p>
          </p:txBody>
        </p: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7940425" y="1754104"/>
              <a:ext cx="1152525" cy="31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1050" dirty="0" err="1">
                  <a:solidFill>
                    <a:schemeClr val="bg1"/>
                  </a:solidFill>
                  <a:latin typeface="Univers LT Std 55 Roman" charset="0"/>
                </a:rPr>
                <a:t>Getxo</a:t>
              </a:r>
              <a:r>
                <a:rPr lang="es-ES" altLang="es-ES" sz="1050" dirty="0">
                  <a:solidFill>
                    <a:schemeClr val="bg1"/>
                  </a:solidFill>
                  <a:latin typeface="Univers LT Std 55 Roman" charset="0"/>
                </a:rPr>
                <a:t>. </a:t>
              </a:r>
            </a:p>
            <a:p>
              <a:r>
                <a:rPr lang="es-ES" altLang="es-ES" sz="1050" dirty="0">
                  <a:solidFill>
                    <a:schemeClr val="bg1"/>
                  </a:solidFill>
                  <a:latin typeface="Univers LT Std 55 Roman" charset="0"/>
                </a:rPr>
                <a:t>RSU</a:t>
              </a:r>
            </a:p>
          </p:txBody>
        </p:sp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9073900" y="4135354"/>
              <a:ext cx="1000125" cy="31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1050" dirty="0">
                  <a:solidFill>
                    <a:schemeClr val="bg1"/>
                  </a:solidFill>
                  <a:latin typeface="Univers LT Std 55 Roman" charset="0"/>
                </a:rPr>
                <a:t>Ibiza.</a:t>
              </a:r>
            </a:p>
            <a:p>
              <a:r>
                <a:rPr lang="es-ES" altLang="es-ES" sz="1050" dirty="0">
                  <a:solidFill>
                    <a:schemeClr val="bg1"/>
                  </a:solidFill>
                  <a:latin typeface="Univers LT Std 55 Roman" charset="0"/>
                </a:rPr>
                <a:t>RSU</a:t>
              </a:r>
            </a:p>
          </p:txBody>
        </p:sp>
        <p:sp>
          <p:nvSpPr>
            <p:cNvPr id="40" name="TextBox 4"/>
            <p:cNvSpPr txBox="1">
              <a:spLocks noChangeArrowheads="1"/>
            </p:cNvSpPr>
            <p:nvPr/>
          </p:nvSpPr>
          <p:spPr bwMode="auto">
            <a:xfrm>
              <a:off x="8037262" y="4036929"/>
              <a:ext cx="1000125" cy="31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1050" dirty="0">
                  <a:latin typeface="Univers LT Std 55 Roman" charset="0"/>
                </a:rPr>
                <a:t>Albacete.</a:t>
              </a:r>
            </a:p>
            <a:p>
              <a:r>
                <a:rPr lang="es-ES" altLang="es-ES" sz="1050" dirty="0">
                  <a:latin typeface="Univers LT Std 55 Roman" charset="0"/>
                </a:rPr>
                <a:t>RSU</a:t>
              </a:r>
            </a:p>
          </p:txBody>
        </p:sp>
        <p:sp>
          <p:nvSpPr>
            <p:cNvPr id="41" name="TextBox 4"/>
            <p:cNvSpPr txBox="1">
              <a:spLocks noChangeArrowheads="1"/>
            </p:cNvSpPr>
            <p:nvPr/>
          </p:nvSpPr>
          <p:spPr bwMode="auto">
            <a:xfrm>
              <a:off x="6543425" y="3214604"/>
              <a:ext cx="1046162" cy="435711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s-ES" altLang="es-ES" sz="1050" dirty="0">
                  <a:latin typeface="Univers LT Std 55 Roman" charset="0"/>
                </a:rPr>
                <a:t>Valdemoro</a:t>
              </a:r>
            </a:p>
            <a:p>
              <a:pPr algn="r"/>
              <a:r>
                <a:rPr lang="es-ES" altLang="es-ES" sz="1050" dirty="0">
                  <a:latin typeface="Univers LT Std 55 Roman" charset="0"/>
                </a:rPr>
                <a:t>Transporte Urbano e Inter</a:t>
              </a:r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7943600" y="1819192"/>
              <a:ext cx="63500" cy="468312"/>
            </a:xfrm>
            <a:prstGeom prst="rect">
              <a:avLst/>
            </a:prstGeom>
            <a:solidFill>
              <a:srgbClr val="FF1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9573962" y="3279692"/>
              <a:ext cx="63500" cy="468312"/>
            </a:xfrm>
            <a:prstGeom prst="rect">
              <a:avLst/>
            </a:prstGeom>
            <a:solidFill>
              <a:srgbClr val="FF1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073900" y="4167104"/>
              <a:ext cx="63500" cy="468313"/>
            </a:xfrm>
            <a:prstGeom prst="rect">
              <a:avLst/>
            </a:prstGeom>
            <a:solidFill>
              <a:srgbClr val="FF1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8018212" y="4122654"/>
              <a:ext cx="63500" cy="468313"/>
            </a:xfrm>
            <a:prstGeom prst="rect">
              <a:avLst/>
            </a:prstGeom>
            <a:solidFill>
              <a:srgbClr val="FF1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7626100" y="3214604"/>
              <a:ext cx="63500" cy="468313"/>
            </a:xfrm>
            <a:prstGeom prst="rect">
              <a:avLst/>
            </a:prstGeom>
            <a:solidFill>
              <a:srgbClr val="FF1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8254750" y="4795754"/>
              <a:ext cx="63500" cy="468313"/>
            </a:xfrm>
            <a:prstGeom prst="rect">
              <a:avLst/>
            </a:prstGeom>
            <a:solidFill>
              <a:srgbClr val="FF1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48" name="TextBox 4"/>
            <p:cNvSpPr txBox="1">
              <a:spLocks noChangeArrowheads="1"/>
            </p:cNvSpPr>
            <p:nvPr/>
          </p:nvSpPr>
          <p:spPr bwMode="auto">
            <a:xfrm>
              <a:off x="8259512" y="4744954"/>
              <a:ext cx="1000125" cy="31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1050" dirty="0">
                  <a:solidFill>
                    <a:schemeClr val="bg1"/>
                  </a:solidFill>
                  <a:latin typeface="Univers LT Std 55 Roman" charset="0"/>
                </a:rPr>
                <a:t>Algeciras</a:t>
              </a:r>
            </a:p>
            <a:p>
              <a:r>
                <a:rPr lang="es-ES" altLang="es-ES" sz="1050" dirty="0">
                  <a:solidFill>
                    <a:schemeClr val="bg1"/>
                  </a:solidFill>
                  <a:latin typeface="Univers LT Std 55 Roman" charset="0"/>
                </a:rPr>
                <a:t>Logística</a:t>
              </a: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8323012" y="2533567"/>
              <a:ext cx="63500" cy="468312"/>
            </a:xfrm>
            <a:prstGeom prst="rect">
              <a:avLst/>
            </a:prstGeom>
            <a:solidFill>
              <a:srgbClr val="FF1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50" name="TextBox 4"/>
            <p:cNvSpPr txBox="1">
              <a:spLocks noChangeArrowheads="1"/>
            </p:cNvSpPr>
            <p:nvPr/>
          </p:nvSpPr>
          <p:spPr bwMode="auto">
            <a:xfrm>
              <a:off x="8440487" y="2524042"/>
              <a:ext cx="855663" cy="435711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1050" dirty="0">
                  <a:latin typeface="Univers LT Std 55 Roman" charset="0"/>
                </a:rPr>
                <a:t>Zaragoza</a:t>
              </a:r>
            </a:p>
            <a:p>
              <a:r>
                <a:rPr lang="es-ES" altLang="es-ES" sz="1050" dirty="0">
                  <a:latin typeface="Univers LT Std 55 Roman" charset="0"/>
                </a:rPr>
                <a:t>Cooperativa del Taxi</a:t>
              </a:r>
            </a:p>
          </p:txBody>
        </p:sp>
        <p:sp>
          <p:nvSpPr>
            <p:cNvPr id="51" name="TextBox 4"/>
            <p:cNvSpPr txBox="1">
              <a:spLocks noChangeArrowheads="1"/>
            </p:cNvSpPr>
            <p:nvPr/>
          </p:nvSpPr>
          <p:spPr bwMode="auto">
            <a:xfrm>
              <a:off x="7351462" y="4256004"/>
              <a:ext cx="1000125" cy="28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1050" dirty="0">
                  <a:latin typeface="Univers LT Std 55 Roman" charset="0"/>
                </a:rPr>
                <a:t>Córdoba</a:t>
              </a:r>
            </a:p>
            <a:p>
              <a:r>
                <a:rPr lang="es-ES" altLang="es-ES" sz="800" dirty="0">
                  <a:latin typeface="Univers LT Std 55 Roman" charset="0"/>
                </a:rPr>
                <a:t>En construcción</a:t>
              </a:r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7348287" y="4327442"/>
              <a:ext cx="63500" cy="468312"/>
            </a:xfrm>
            <a:prstGeom prst="rect">
              <a:avLst/>
            </a:prstGeom>
            <a:solidFill>
              <a:srgbClr val="FF1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53" name="TextBox 4"/>
            <p:cNvSpPr txBox="1">
              <a:spLocks noChangeArrowheads="1"/>
            </p:cNvSpPr>
            <p:nvPr/>
          </p:nvSpPr>
          <p:spPr bwMode="auto">
            <a:xfrm>
              <a:off x="7197475" y="3754354"/>
              <a:ext cx="1000125" cy="28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1050" dirty="0">
                  <a:latin typeface="Univers LT Std 55 Roman" charset="0"/>
                </a:rPr>
                <a:t>Sta. Cruz </a:t>
              </a:r>
              <a:r>
                <a:rPr lang="es-ES" altLang="es-ES" sz="1050" dirty="0" err="1">
                  <a:latin typeface="Univers LT Std 55 Roman" charset="0"/>
                </a:rPr>
                <a:t>Mudela</a:t>
              </a:r>
              <a:endParaRPr lang="es-ES" altLang="es-ES" sz="1050" dirty="0">
                <a:latin typeface="Univers LT Std 55 Roman" charset="0"/>
              </a:endParaRPr>
            </a:p>
            <a:p>
              <a:r>
                <a:rPr lang="es-ES" altLang="es-ES" sz="800" dirty="0">
                  <a:latin typeface="Univers LT Std 55 Roman" charset="0"/>
                </a:rPr>
                <a:t>Logística</a:t>
              </a:r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7192712" y="3824204"/>
              <a:ext cx="63500" cy="468313"/>
            </a:xfrm>
            <a:prstGeom prst="rect">
              <a:avLst/>
            </a:prstGeom>
            <a:solidFill>
              <a:srgbClr val="FF1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56" name="TextBox 4"/>
          <p:cNvSpPr txBox="1">
            <a:spLocks noChangeArrowheads="1"/>
          </p:cNvSpPr>
          <p:nvPr/>
        </p:nvSpPr>
        <p:spPr bwMode="auto">
          <a:xfrm>
            <a:off x="10837962" y="3316446"/>
            <a:ext cx="100012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1050" dirty="0">
                <a:solidFill>
                  <a:schemeClr val="bg1"/>
                </a:solidFill>
                <a:latin typeface="Univers LT Std 55 Roman" charset="0"/>
              </a:rPr>
              <a:t>Palma de Mallorca</a:t>
            </a:r>
          </a:p>
          <a:p>
            <a:r>
              <a:rPr lang="es-ES" altLang="es-ES" sz="1050" dirty="0">
                <a:solidFill>
                  <a:schemeClr val="bg1"/>
                </a:solidFill>
                <a:latin typeface="Univers LT Std 55 Roman" charset="0"/>
              </a:rPr>
              <a:t>EMT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92811" y="1193617"/>
            <a:ext cx="5332960" cy="5284448"/>
            <a:chOff x="292811" y="1193617"/>
            <a:chExt cx="5332960" cy="5284448"/>
          </a:xfrm>
        </p:grpSpPr>
        <p:sp>
          <p:nvSpPr>
            <p:cNvPr id="34" name="Título 17"/>
            <p:cNvSpPr txBox="1">
              <a:spLocks/>
            </p:cNvSpPr>
            <p:nvPr/>
          </p:nvSpPr>
          <p:spPr bwMode="auto">
            <a:xfrm>
              <a:off x="438386" y="5720343"/>
              <a:ext cx="4584464" cy="72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1600" dirty="0">
                  <a:solidFill>
                    <a:schemeClr val="bg1"/>
                  </a:solidFill>
                  <a:latin typeface="Univers LT Std 55 Roman" charset="0"/>
                </a:rPr>
                <a:t>C</a:t>
              </a:r>
              <a:r>
                <a:rPr lang="es-ES" altLang="es-ES" sz="1600" dirty="0" smtClean="0">
                  <a:solidFill>
                    <a:schemeClr val="bg1"/>
                  </a:solidFill>
                  <a:latin typeface="Univers LT Std 55 Roman" charset="0"/>
                </a:rPr>
                <a:t>onfían </a:t>
              </a:r>
              <a:r>
                <a:rPr lang="es-ES" altLang="es-ES" sz="1600" dirty="0">
                  <a:solidFill>
                    <a:schemeClr val="bg1"/>
                  </a:solidFill>
                  <a:latin typeface="Univers LT Std 55 Roman" charset="0"/>
                </a:rPr>
                <a:t>en Endesa la </a:t>
              </a:r>
              <a:r>
                <a:rPr lang="es-ES" altLang="es-ES" sz="1600" b="1" dirty="0">
                  <a:solidFill>
                    <a:schemeClr val="bg1"/>
                  </a:solidFill>
                  <a:latin typeface="Univers LT Std 55 Roman" charset="0"/>
                </a:rPr>
                <a:t>construcción</a:t>
              </a:r>
              <a:r>
                <a:rPr lang="es-ES" altLang="es-ES" sz="1600" dirty="0">
                  <a:solidFill>
                    <a:schemeClr val="bg1"/>
                  </a:solidFill>
                  <a:latin typeface="Univers LT Std 55 Roman" charset="0"/>
                </a:rPr>
                <a:t>, </a:t>
              </a:r>
              <a:r>
                <a:rPr lang="es-ES" altLang="es-ES" sz="1600" b="1" dirty="0">
                  <a:solidFill>
                    <a:schemeClr val="bg1"/>
                  </a:solidFill>
                  <a:latin typeface="Univers LT Std 55 Roman" charset="0"/>
                </a:rPr>
                <a:t>explotación</a:t>
              </a:r>
              <a:r>
                <a:rPr lang="es-ES" altLang="es-ES" sz="1600" dirty="0">
                  <a:solidFill>
                    <a:schemeClr val="bg1"/>
                  </a:solidFill>
                  <a:latin typeface="Univers LT Std 55 Roman" charset="0"/>
                </a:rPr>
                <a:t> y </a:t>
              </a:r>
              <a:r>
                <a:rPr lang="es-ES" altLang="es-ES" sz="1600" b="1" dirty="0">
                  <a:solidFill>
                    <a:schemeClr val="bg1"/>
                  </a:solidFill>
                  <a:latin typeface="Univers LT Std 55 Roman" charset="0"/>
                </a:rPr>
                <a:t>suministro</a:t>
              </a:r>
              <a:r>
                <a:rPr lang="es-ES" altLang="es-ES" sz="1600" dirty="0">
                  <a:solidFill>
                    <a:schemeClr val="bg1"/>
                  </a:solidFill>
                  <a:latin typeface="Univers LT Std 55 Roman" charset="0"/>
                </a:rPr>
                <a:t> para hacer de la movilidad sostenible en las ciudades una realidad</a:t>
              </a:r>
              <a:endParaRPr lang="es-ES_tradnl" altLang="es-ES" sz="1600" dirty="0">
                <a:solidFill>
                  <a:schemeClr val="bg1"/>
                </a:solidFill>
                <a:latin typeface="Univers LT Std 55 Roman" charset="0"/>
              </a:endParaRPr>
            </a:p>
          </p:txBody>
        </p:sp>
        <p:sp>
          <p:nvSpPr>
            <p:cNvPr id="57" name="object 9"/>
            <p:cNvSpPr/>
            <p:nvPr/>
          </p:nvSpPr>
          <p:spPr>
            <a:xfrm>
              <a:off x="473674" y="1193617"/>
              <a:ext cx="1020271" cy="991323"/>
            </a:xfrm>
            <a:custGeom>
              <a:avLst/>
              <a:gdLst/>
              <a:ahLst/>
              <a:cxnLst/>
              <a:rect l="l" t="t" r="r" b="b"/>
              <a:pathLst>
                <a:path w="1189989" h="1189990">
                  <a:moveTo>
                    <a:pt x="594735" y="0"/>
                  </a:moveTo>
                  <a:lnTo>
                    <a:pt x="549109" y="1741"/>
                  </a:lnTo>
                  <a:lnTo>
                    <a:pt x="503700" y="6967"/>
                  </a:lnTo>
                  <a:lnTo>
                    <a:pt x="458723" y="15677"/>
                  </a:lnTo>
                  <a:lnTo>
                    <a:pt x="414396" y="27871"/>
                  </a:lnTo>
                  <a:lnTo>
                    <a:pt x="370935" y="43548"/>
                  </a:lnTo>
                  <a:lnTo>
                    <a:pt x="328556" y="62709"/>
                  </a:lnTo>
                  <a:lnTo>
                    <a:pt x="287476" y="85355"/>
                  </a:lnTo>
                  <a:lnTo>
                    <a:pt x="247911" y="111484"/>
                  </a:lnTo>
                  <a:lnTo>
                    <a:pt x="210078" y="141097"/>
                  </a:lnTo>
                  <a:lnTo>
                    <a:pt x="174193" y="174194"/>
                  </a:lnTo>
                  <a:lnTo>
                    <a:pt x="141096" y="210079"/>
                  </a:lnTo>
                  <a:lnTo>
                    <a:pt x="111483" y="247912"/>
                  </a:lnTo>
                  <a:lnTo>
                    <a:pt x="85354" y="287476"/>
                  </a:lnTo>
                  <a:lnTo>
                    <a:pt x="62709" y="328556"/>
                  </a:lnTo>
                  <a:lnTo>
                    <a:pt x="43548" y="370935"/>
                  </a:lnTo>
                  <a:lnTo>
                    <a:pt x="27870" y="414396"/>
                  </a:lnTo>
                  <a:lnTo>
                    <a:pt x="15677" y="458723"/>
                  </a:lnTo>
                  <a:lnTo>
                    <a:pt x="6967" y="503699"/>
                  </a:lnTo>
                  <a:lnTo>
                    <a:pt x="1741" y="549109"/>
                  </a:lnTo>
                  <a:lnTo>
                    <a:pt x="0" y="594734"/>
                  </a:lnTo>
                  <a:lnTo>
                    <a:pt x="1741" y="640360"/>
                  </a:lnTo>
                  <a:lnTo>
                    <a:pt x="6967" y="685769"/>
                  </a:lnTo>
                  <a:lnTo>
                    <a:pt x="15677" y="730746"/>
                  </a:lnTo>
                  <a:lnTo>
                    <a:pt x="27870" y="775073"/>
                  </a:lnTo>
                  <a:lnTo>
                    <a:pt x="43548" y="818534"/>
                  </a:lnTo>
                  <a:lnTo>
                    <a:pt x="62709" y="860913"/>
                  </a:lnTo>
                  <a:lnTo>
                    <a:pt x="85354" y="901993"/>
                  </a:lnTo>
                  <a:lnTo>
                    <a:pt x="111483" y="941557"/>
                  </a:lnTo>
                  <a:lnTo>
                    <a:pt x="141096" y="979390"/>
                  </a:lnTo>
                  <a:lnTo>
                    <a:pt x="174193" y="1015275"/>
                  </a:lnTo>
                  <a:lnTo>
                    <a:pt x="210078" y="1048372"/>
                  </a:lnTo>
                  <a:lnTo>
                    <a:pt x="247911" y="1077985"/>
                  </a:lnTo>
                  <a:lnTo>
                    <a:pt x="287476" y="1104114"/>
                  </a:lnTo>
                  <a:lnTo>
                    <a:pt x="328556" y="1126760"/>
                  </a:lnTo>
                  <a:lnTo>
                    <a:pt x="370935" y="1145921"/>
                  </a:lnTo>
                  <a:lnTo>
                    <a:pt x="414396" y="1161598"/>
                  </a:lnTo>
                  <a:lnTo>
                    <a:pt x="458723" y="1173792"/>
                  </a:lnTo>
                  <a:lnTo>
                    <a:pt x="503700" y="1182502"/>
                  </a:lnTo>
                  <a:lnTo>
                    <a:pt x="549109" y="1187727"/>
                  </a:lnTo>
                  <a:lnTo>
                    <a:pt x="594735" y="1189469"/>
                  </a:lnTo>
                  <a:lnTo>
                    <a:pt x="640360" y="1187727"/>
                  </a:lnTo>
                  <a:lnTo>
                    <a:pt x="685770" y="1182502"/>
                  </a:lnTo>
                  <a:lnTo>
                    <a:pt x="730746" y="1173792"/>
                  </a:lnTo>
                  <a:lnTo>
                    <a:pt x="775073" y="1161598"/>
                  </a:lnTo>
                  <a:lnTo>
                    <a:pt x="818534" y="1145921"/>
                  </a:lnTo>
                  <a:lnTo>
                    <a:pt x="860913" y="1126760"/>
                  </a:lnTo>
                  <a:lnTo>
                    <a:pt x="901993" y="1104114"/>
                  </a:lnTo>
                  <a:lnTo>
                    <a:pt x="941558" y="1077985"/>
                  </a:lnTo>
                  <a:lnTo>
                    <a:pt x="979391" y="1048372"/>
                  </a:lnTo>
                  <a:lnTo>
                    <a:pt x="1015276" y="1015275"/>
                  </a:lnTo>
                  <a:lnTo>
                    <a:pt x="1048373" y="979390"/>
                  </a:lnTo>
                  <a:lnTo>
                    <a:pt x="1077986" y="941557"/>
                  </a:lnTo>
                  <a:lnTo>
                    <a:pt x="1104115" y="901993"/>
                  </a:lnTo>
                  <a:lnTo>
                    <a:pt x="1126760" y="860913"/>
                  </a:lnTo>
                  <a:lnTo>
                    <a:pt x="1145921" y="818534"/>
                  </a:lnTo>
                  <a:lnTo>
                    <a:pt x="1161598" y="775073"/>
                  </a:lnTo>
                  <a:lnTo>
                    <a:pt x="1173792" y="730746"/>
                  </a:lnTo>
                  <a:lnTo>
                    <a:pt x="1182501" y="685769"/>
                  </a:lnTo>
                  <a:lnTo>
                    <a:pt x="1187727" y="640360"/>
                  </a:lnTo>
                  <a:lnTo>
                    <a:pt x="1189469" y="594734"/>
                  </a:lnTo>
                  <a:lnTo>
                    <a:pt x="1187727" y="549109"/>
                  </a:lnTo>
                  <a:lnTo>
                    <a:pt x="1182501" y="503699"/>
                  </a:lnTo>
                  <a:lnTo>
                    <a:pt x="1173792" y="458723"/>
                  </a:lnTo>
                  <a:lnTo>
                    <a:pt x="1161598" y="414396"/>
                  </a:lnTo>
                  <a:lnTo>
                    <a:pt x="1145921" y="370935"/>
                  </a:lnTo>
                  <a:lnTo>
                    <a:pt x="1126760" y="328556"/>
                  </a:lnTo>
                  <a:lnTo>
                    <a:pt x="1104115" y="287476"/>
                  </a:lnTo>
                  <a:lnTo>
                    <a:pt x="1077986" y="247912"/>
                  </a:lnTo>
                  <a:lnTo>
                    <a:pt x="1048373" y="210079"/>
                  </a:lnTo>
                  <a:lnTo>
                    <a:pt x="1015276" y="174194"/>
                  </a:lnTo>
                  <a:lnTo>
                    <a:pt x="979391" y="141097"/>
                  </a:lnTo>
                  <a:lnTo>
                    <a:pt x="941558" y="111484"/>
                  </a:lnTo>
                  <a:lnTo>
                    <a:pt x="901993" y="85355"/>
                  </a:lnTo>
                  <a:lnTo>
                    <a:pt x="860913" y="62709"/>
                  </a:lnTo>
                  <a:lnTo>
                    <a:pt x="818534" y="43548"/>
                  </a:lnTo>
                  <a:lnTo>
                    <a:pt x="775073" y="27871"/>
                  </a:lnTo>
                  <a:lnTo>
                    <a:pt x="730746" y="15677"/>
                  </a:lnTo>
                  <a:lnTo>
                    <a:pt x="685770" y="6967"/>
                  </a:lnTo>
                  <a:lnTo>
                    <a:pt x="640360" y="1741"/>
                  </a:lnTo>
                  <a:lnTo>
                    <a:pt x="594735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0F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Shape 821"/>
            <p:cNvSpPr/>
            <p:nvPr/>
          </p:nvSpPr>
          <p:spPr>
            <a:xfrm rot="16200000" flipH="1">
              <a:off x="1503076" y="1657177"/>
              <a:ext cx="189241" cy="18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6350">
              <a:solidFill>
                <a:srgbClr val="FF0F64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760374" y="1599605"/>
              <a:ext cx="3861296" cy="342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defTabSz="547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Univers LT Std 45 Light"/>
                  <a:sym typeface="Helvetica Light"/>
                </a:rPr>
                <a:t>Empresas de logística</a:t>
              </a:r>
              <a:endPara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Univers LT Std 45 Light"/>
                <a:sym typeface="Helvetica Light"/>
              </a:endParaRPr>
            </a:p>
          </p:txBody>
        </p:sp>
        <p:sp>
          <p:nvSpPr>
            <p:cNvPr id="82" name="object 9"/>
            <p:cNvSpPr/>
            <p:nvPr/>
          </p:nvSpPr>
          <p:spPr>
            <a:xfrm>
              <a:off x="514248" y="2301279"/>
              <a:ext cx="978455" cy="978455"/>
            </a:xfrm>
            <a:custGeom>
              <a:avLst/>
              <a:gdLst/>
              <a:ahLst/>
              <a:cxnLst/>
              <a:rect l="l" t="t" r="r" b="b"/>
              <a:pathLst>
                <a:path w="1189989" h="1189990">
                  <a:moveTo>
                    <a:pt x="594735" y="0"/>
                  </a:moveTo>
                  <a:lnTo>
                    <a:pt x="549109" y="1741"/>
                  </a:lnTo>
                  <a:lnTo>
                    <a:pt x="503700" y="6967"/>
                  </a:lnTo>
                  <a:lnTo>
                    <a:pt x="458723" y="15677"/>
                  </a:lnTo>
                  <a:lnTo>
                    <a:pt x="414396" y="27871"/>
                  </a:lnTo>
                  <a:lnTo>
                    <a:pt x="370935" y="43548"/>
                  </a:lnTo>
                  <a:lnTo>
                    <a:pt x="328556" y="62709"/>
                  </a:lnTo>
                  <a:lnTo>
                    <a:pt x="287476" y="85355"/>
                  </a:lnTo>
                  <a:lnTo>
                    <a:pt x="247911" y="111484"/>
                  </a:lnTo>
                  <a:lnTo>
                    <a:pt x="210078" y="141097"/>
                  </a:lnTo>
                  <a:lnTo>
                    <a:pt x="174193" y="174194"/>
                  </a:lnTo>
                  <a:lnTo>
                    <a:pt x="141096" y="210079"/>
                  </a:lnTo>
                  <a:lnTo>
                    <a:pt x="111483" y="247912"/>
                  </a:lnTo>
                  <a:lnTo>
                    <a:pt x="85354" y="287476"/>
                  </a:lnTo>
                  <a:lnTo>
                    <a:pt x="62709" y="328556"/>
                  </a:lnTo>
                  <a:lnTo>
                    <a:pt x="43548" y="370935"/>
                  </a:lnTo>
                  <a:lnTo>
                    <a:pt x="27870" y="414396"/>
                  </a:lnTo>
                  <a:lnTo>
                    <a:pt x="15677" y="458723"/>
                  </a:lnTo>
                  <a:lnTo>
                    <a:pt x="6967" y="503699"/>
                  </a:lnTo>
                  <a:lnTo>
                    <a:pt x="1741" y="549109"/>
                  </a:lnTo>
                  <a:lnTo>
                    <a:pt x="0" y="594734"/>
                  </a:lnTo>
                  <a:lnTo>
                    <a:pt x="1741" y="640360"/>
                  </a:lnTo>
                  <a:lnTo>
                    <a:pt x="6967" y="685769"/>
                  </a:lnTo>
                  <a:lnTo>
                    <a:pt x="15677" y="730746"/>
                  </a:lnTo>
                  <a:lnTo>
                    <a:pt x="27870" y="775073"/>
                  </a:lnTo>
                  <a:lnTo>
                    <a:pt x="43548" y="818534"/>
                  </a:lnTo>
                  <a:lnTo>
                    <a:pt x="62709" y="860913"/>
                  </a:lnTo>
                  <a:lnTo>
                    <a:pt x="85354" y="901993"/>
                  </a:lnTo>
                  <a:lnTo>
                    <a:pt x="111483" y="941557"/>
                  </a:lnTo>
                  <a:lnTo>
                    <a:pt x="141096" y="979390"/>
                  </a:lnTo>
                  <a:lnTo>
                    <a:pt x="174193" y="1015275"/>
                  </a:lnTo>
                  <a:lnTo>
                    <a:pt x="210078" y="1048372"/>
                  </a:lnTo>
                  <a:lnTo>
                    <a:pt x="247911" y="1077985"/>
                  </a:lnTo>
                  <a:lnTo>
                    <a:pt x="287476" y="1104114"/>
                  </a:lnTo>
                  <a:lnTo>
                    <a:pt x="328556" y="1126760"/>
                  </a:lnTo>
                  <a:lnTo>
                    <a:pt x="370935" y="1145921"/>
                  </a:lnTo>
                  <a:lnTo>
                    <a:pt x="414396" y="1161598"/>
                  </a:lnTo>
                  <a:lnTo>
                    <a:pt x="458723" y="1173792"/>
                  </a:lnTo>
                  <a:lnTo>
                    <a:pt x="503700" y="1182502"/>
                  </a:lnTo>
                  <a:lnTo>
                    <a:pt x="549109" y="1187727"/>
                  </a:lnTo>
                  <a:lnTo>
                    <a:pt x="594735" y="1189469"/>
                  </a:lnTo>
                  <a:lnTo>
                    <a:pt x="640360" y="1187727"/>
                  </a:lnTo>
                  <a:lnTo>
                    <a:pt x="685770" y="1182502"/>
                  </a:lnTo>
                  <a:lnTo>
                    <a:pt x="730746" y="1173792"/>
                  </a:lnTo>
                  <a:lnTo>
                    <a:pt x="775073" y="1161598"/>
                  </a:lnTo>
                  <a:lnTo>
                    <a:pt x="818534" y="1145921"/>
                  </a:lnTo>
                  <a:lnTo>
                    <a:pt x="860913" y="1126760"/>
                  </a:lnTo>
                  <a:lnTo>
                    <a:pt x="901993" y="1104114"/>
                  </a:lnTo>
                  <a:lnTo>
                    <a:pt x="941558" y="1077985"/>
                  </a:lnTo>
                  <a:lnTo>
                    <a:pt x="979391" y="1048372"/>
                  </a:lnTo>
                  <a:lnTo>
                    <a:pt x="1015276" y="1015275"/>
                  </a:lnTo>
                  <a:lnTo>
                    <a:pt x="1048373" y="979390"/>
                  </a:lnTo>
                  <a:lnTo>
                    <a:pt x="1077986" y="941557"/>
                  </a:lnTo>
                  <a:lnTo>
                    <a:pt x="1104115" y="901993"/>
                  </a:lnTo>
                  <a:lnTo>
                    <a:pt x="1126760" y="860913"/>
                  </a:lnTo>
                  <a:lnTo>
                    <a:pt x="1145921" y="818534"/>
                  </a:lnTo>
                  <a:lnTo>
                    <a:pt x="1161598" y="775073"/>
                  </a:lnTo>
                  <a:lnTo>
                    <a:pt x="1173792" y="730746"/>
                  </a:lnTo>
                  <a:lnTo>
                    <a:pt x="1182501" y="685769"/>
                  </a:lnTo>
                  <a:lnTo>
                    <a:pt x="1187727" y="640360"/>
                  </a:lnTo>
                  <a:lnTo>
                    <a:pt x="1189469" y="594734"/>
                  </a:lnTo>
                  <a:lnTo>
                    <a:pt x="1187727" y="549109"/>
                  </a:lnTo>
                  <a:lnTo>
                    <a:pt x="1182501" y="503699"/>
                  </a:lnTo>
                  <a:lnTo>
                    <a:pt x="1173792" y="458723"/>
                  </a:lnTo>
                  <a:lnTo>
                    <a:pt x="1161598" y="414396"/>
                  </a:lnTo>
                  <a:lnTo>
                    <a:pt x="1145921" y="370935"/>
                  </a:lnTo>
                  <a:lnTo>
                    <a:pt x="1126760" y="328556"/>
                  </a:lnTo>
                  <a:lnTo>
                    <a:pt x="1104115" y="287476"/>
                  </a:lnTo>
                  <a:lnTo>
                    <a:pt x="1077986" y="247912"/>
                  </a:lnTo>
                  <a:lnTo>
                    <a:pt x="1048373" y="210079"/>
                  </a:lnTo>
                  <a:lnTo>
                    <a:pt x="1015276" y="174194"/>
                  </a:lnTo>
                  <a:lnTo>
                    <a:pt x="979391" y="141097"/>
                  </a:lnTo>
                  <a:lnTo>
                    <a:pt x="941558" y="111484"/>
                  </a:lnTo>
                  <a:lnTo>
                    <a:pt x="901993" y="85355"/>
                  </a:lnTo>
                  <a:lnTo>
                    <a:pt x="860913" y="62709"/>
                  </a:lnTo>
                  <a:lnTo>
                    <a:pt x="818534" y="43548"/>
                  </a:lnTo>
                  <a:lnTo>
                    <a:pt x="775073" y="27871"/>
                  </a:lnTo>
                  <a:lnTo>
                    <a:pt x="730746" y="15677"/>
                  </a:lnTo>
                  <a:lnTo>
                    <a:pt x="685770" y="6967"/>
                  </a:lnTo>
                  <a:lnTo>
                    <a:pt x="640360" y="1741"/>
                  </a:lnTo>
                  <a:lnTo>
                    <a:pt x="59473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F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Shape 821"/>
            <p:cNvSpPr/>
            <p:nvPr/>
          </p:nvSpPr>
          <p:spPr>
            <a:xfrm rot="16200000" flipH="1">
              <a:off x="1499133" y="2817578"/>
              <a:ext cx="189241" cy="18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6350">
              <a:solidFill>
                <a:srgbClr val="FF0F64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4" name="CuadroTexto 83"/>
            <p:cNvSpPr txBox="1"/>
            <p:nvPr/>
          </p:nvSpPr>
          <p:spPr>
            <a:xfrm>
              <a:off x="1747311" y="2743675"/>
              <a:ext cx="3861296" cy="342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defTabSz="547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dirty="0" smtClean="0">
                  <a:solidFill>
                    <a:schemeClr val="bg1"/>
                  </a:solidFill>
                  <a:latin typeface="Univers LT Std 45 Light"/>
                  <a:sym typeface="Helvetica Light"/>
                </a:rPr>
                <a:t>Cooperativas de taxi</a:t>
              </a:r>
              <a:endPara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Univers LT Std 45 Light"/>
                <a:sym typeface="Helvetica Light"/>
              </a:endParaRPr>
            </a:p>
          </p:txBody>
        </p:sp>
        <p:sp>
          <p:nvSpPr>
            <p:cNvPr id="90" name="object 9"/>
            <p:cNvSpPr/>
            <p:nvPr/>
          </p:nvSpPr>
          <p:spPr>
            <a:xfrm>
              <a:off x="444466" y="3378465"/>
              <a:ext cx="1020271" cy="991323"/>
            </a:xfrm>
            <a:custGeom>
              <a:avLst/>
              <a:gdLst/>
              <a:ahLst/>
              <a:cxnLst/>
              <a:rect l="l" t="t" r="r" b="b"/>
              <a:pathLst>
                <a:path w="1189989" h="1189990">
                  <a:moveTo>
                    <a:pt x="594735" y="0"/>
                  </a:moveTo>
                  <a:lnTo>
                    <a:pt x="549109" y="1741"/>
                  </a:lnTo>
                  <a:lnTo>
                    <a:pt x="503700" y="6967"/>
                  </a:lnTo>
                  <a:lnTo>
                    <a:pt x="458723" y="15677"/>
                  </a:lnTo>
                  <a:lnTo>
                    <a:pt x="414396" y="27871"/>
                  </a:lnTo>
                  <a:lnTo>
                    <a:pt x="370935" y="43548"/>
                  </a:lnTo>
                  <a:lnTo>
                    <a:pt x="328556" y="62709"/>
                  </a:lnTo>
                  <a:lnTo>
                    <a:pt x="287476" y="85355"/>
                  </a:lnTo>
                  <a:lnTo>
                    <a:pt x="247911" y="111484"/>
                  </a:lnTo>
                  <a:lnTo>
                    <a:pt x="210078" y="141097"/>
                  </a:lnTo>
                  <a:lnTo>
                    <a:pt x="174193" y="174194"/>
                  </a:lnTo>
                  <a:lnTo>
                    <a:pt x="141096" y="210079"/>
                  </a:lnTo>
                  <a:lnTo>
                    <a:pt x="111483" y="247912"/>
                  </a:lnTo>
                  <a:lnTo>
                    <a:pt x="85354" y="287476"/>
                  </a:lnTo>
                  <a:lnTo>
                    <a:pt x="62709" y="328556"/>
                  </a:lnTo>
                  <a:lnTo>
                    <a:pt x="43548" y="370935"/>
                  </a:lnTo>
                  <a:lnTo>
                    <a:pt x="27870" y="414396"/>
                  </a:lnTo>
                  <a:lnTo>
                    <a:pt x="15677" y="458723"/>
                  </a:lnTo>
                  <a:lnTo>
                    <a:pt x="6967" y="503699"/>
                  </a:lnTo>
                  <a:lnTo>
                    <a:pt x="1741" y="549109"/>
                  </a:lnTo>
                  <a:lnTo>
                    <a:pt x="0" y="594734"/>
                  </a:lnTo>
                  <a:lnTo>
                    <a:pt x="1741" y="640360"/>
                  </a:lnTo>
                  <a:lnTo>
                    <a:pt x="6967" y="685769"/>
                  </a:lnTo>
                  <a:lnTo>
                    <a:pt x="15677" y="730746"/>
                  </a:lnTo>
                  <a:lnTo>
                    <a:pt x="27870" y="775073"/>
                  </a:lnTo>
                  <a:lnTo>
                    <a:pt x="43548" y="818534"/>
                  </a:lnTo>
                  <a:lnTo>
                    <a:pt x="62709" y="860913"/>
                  </a:lnTo>
                  <a:lnTo>
                    <a:pt x="85354" y="901993"/>
                  </a:lnTo>
                  <a:lnTo>
                    <a:pt x="111483" y="941557"/>
                  </a:lnTo>
                  <a:lnTo>
                    <a:pt x="141096" y="979390"/>
                  </a:lnTo>
                  <a:lnTo>
                    <a:pt x="174193" y="1015275"/>
                  </a:lnTo>
                  <a:lnTo>
                    <a:pt x="210078" y="1048372"/>
                  </a:lnTo>
                  <a:lnTo>
                    <a:pt x="247911" y="1077985"/>
                  </a:lnTo>
                  <a:lnTo>
                    <a:pt x="287476" y="1104114"/>
                  </a:lnTo>
                  <a:lnTo>
                    <a:pt x="328556" y="1126760"/>
                  </a:lnTo>
                  <a:lnTo>
                    <a:pt x="370935" y="1145921"/>
                  </a:lnTo>
                  <a:lnTo>
                    <a:pt x="414396" y="1161598"/>
                  </a:lnTo>
                  <a:lnTo>
                    <a:pt x="458723" y="1173792"/>
                  </a:lnTo>
                  <a:lnTo>
                    <a:pt x="503700" y="1182502"/>
                  </a:lnTo>
                  <a:lnTo>
                    <a:pt x="549109" y="1187727"/>
                  </a:lnTo>
                  <a:lnTo>
                    <a:pt x="594735" y="1189469"/>
                  </a:lnTo>
                  <a:lnTo>
                    <a:pt x="640360" y="1187727"/>
                  </a:lnTo>
                  <a:lnTo>
                    <a:pt x="685770" y="1182502"/>
                  </a:lnTo>
                  <a:lnTo>
                    <a:pt x="730746" y="1173792"/>
                  </a:lnTo>
                  <a:lnTo>
                    <a:pt x="775073" y="1161598"/>
                  </a:lnTo>
                  <a:lnTo>
                    <a:pt x="818534" y="1145921"/>
                  </a:lnTo>
                  <a:lnTo>
                    <a:pt x="860913" y="1126760"/>
                  </a:lnTo>
                  <a:lnTo>
                    <a:pt x="901993" y="1104114"/>
                  </a:lnTo>
                  <a:lnTo>
                    <a:pt x="941558" y="1077985"/>
                  </a:lnTo>
                  <a:lnTo>
                    <a:pt x="979391" y="1048372"/>
                  </a:lnTo>
                  <a:lnTo>
                    <a:pt x="1015276" y="1015275"/>
                  </a:lnTo>
                  <a:lnTo>
                    <a:pt x="1048373" y="979390"/>
                  </a:lnTo>
                  <a:lnTo>
                    <a:pt x="1077986" y="941557"/>
                  </a:lnTo>
                  <a:lnTo>
                    <a:pt x="1104115" y="901993"/>
                  </a:lnTo>
                  <a:lnTo>
                    <a:pt x="1126760" y="860913"/>
                  </a:lnTo>
                  <a:lnTo>
                    <a:pt x="1145921" y="818534"/>
                  </a:lnTo>
                  <a:lnTo>
                    <a:pt x="1161598" y="775073"/>
                  </a:lnTo>
                  <a:lnTo>
                    <a:pt x="1173792" y="730746"/>
                  </a:lnTo>
                  <a:lnTo>
                    <a:pt x="1182501" y="685769"/>
                  </a:lnTo>
                  <a:lnTo>
                    <a:pt x="1187727" y="640360"/>
                  </a:lnTo>
                  <a:lnTo>
                    <a:pt x="1189469" y="594734"/>
                  </a:lnTo>
                  <a:lnTo>
                    <a:pt x="1187727" y="549109"/>
                  </a:lnTo>
                  <a:lnTo>
                    <a:pt x="1182501" y="503699"/>
                  </a:lnTo>
                  <a:lnTo>
                    <a:pt x="1173792" y="458723"/>
                  </a:lnTo>
                  <a:lnTo>
                    <a:pt x="1161598" y="414396"/>
                  </a:lnTo>
                  <a:lnTo>
                    <a:pt x="1145921" y="370935"/>
                  </a:lnTo>
                  <a:lnTo>
                    <a:pt x="1126760" y="328556"/>
                  </a:lnTo>
                  <a:lnTo>
                    <a:pt x="1104115" y="287476"/>
                  </a:lnTo>
                  <a:lnTo>
                    <a:pt x="1077986" y="247912"/>
                  </a:lnTo>
                  <a:lnTo>
                    <a:pt x="1048373" y="210079"/>
                  </a:lnTo>
                  <a:lnTo>
                    <a:pt x="1015276" y="174194"/>
                  </a:lnTo>
                  <a:lnTo>
                    <a:pt x="979391" y="141097"/>
                  </a:lnTo>
                  <a:lnTo>
                    <a:pt x="941558" y="111484"/>
                  </a:lnTo>
                  <a:lnTo>
                    <a:pt x="901993" y="85355"/>
                  </a:lnTo>
                  <a:lnTo>
                    <a:pt x="860913" y="62709"/>
                  </a:lnTo>
                  <a:lnTo>
                    <a:pt x="818534" y="43548"/>
                  </a:lnTo>
                  <a:lnTo>
                    <a:pt x="775073" y="27871"/>
                  </a:lnTo>
                  <a:lnTo>
                    <a:pt x="730746" y="15677"/>
                  </a:lnTo>
                  <a:lnTo>
                    <a:pt x="685770" y="6967"/>
                  </a:lnTo>
                  <a:lnTo>
                    <a:pt x="640360" y="1741"/>
                  </a:lnTo>
                  <a:lnTo>
                    <a:pt x="59473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F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Shape 821"/>
            <p:cNvSpPr/>
            <p:nvPr/>
          </p:nvSpPr>
          <p:spPr>
            <a:xfrm rot="16200000" flipH="1">
              <a:off x="1489611" y="3883749"/>
              <a:ext cx="189241" cy="18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6350">
              <a:solidFill>
                <a:srgbClr val="FF0F64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92" name="CuadroTexto 91"/>
            <p:cNvSpPr txBox="1"/>
            <p:nvPr/>
          </p:nvSpPr>
          <p:spPr>
            <a:xfrm>
              <a:off x="1764475" y="3593445"/>
              <a:ext cx="3861296" cy="5886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defTabSz="547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dirty="0" smtClean="0">
                  <a:solidFill>
                    <a:schemeClr val="bg1"/>
                  </a:solidFill>
                  <a:latin typeface="Univers LT Std 45 Light"/>
                  <a:sym typeface="Helvetica Light"/>
                </a:rPr>
                <a:t>Empresas municipales </a:t>
              </a:r>
            </a:p>
            <a:p>
              <a:pPr marL="0" marR="0" indent="0" defTabSz="547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dirty="0" smtClean="0">
                  <a:solidFill>
                    <a:schemeClr val="bg1"/>
                  </a:solidFill>
                  <a:latin typeface="Univers LT Std 45 Light"/>
                  <a:sym typeface="Helvetica Light"/>
                </a:rPr>
                <a:t>de transporte</a:t>
              </a:r>
              <a:endPara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Univers LT Std 45 Light"/>
                <a:sym typeface="Helvetica Light"/>
              </a:endParaRPr>
            </a:p>
          </p:txBody>
        </p:sp>
        <p:sp>
          <p:nvSpPr>
            <p:cNvPr id="93" name="object 9"/>
            <p:cNvSpPr/>
            <p:nvPr/>
          </p:nvSpPr>
          <p:spPr>
            <a:xfrm>
              <a:off x="438386" y="4476344"/>
              <a:ext cx="1020271" cy="991323"/>
            </a:xfrm>
            <a:custGeom>
              <a:avLst/>
              <a:gdLst/>
              <a:ahLst/>
              <a:cxnLst/>
              <a:rect l="l" t="t" r="r" b="b"/>
              <a:pathLst>
                <a:path w="1189989" h="1189990">
                  <a:moveTo>
                    <a:pt x="594735" y="0"/>
                  </a:moveTo>
                  <a:lnTo>
                    <a:pt x="549109" y="1741"/>
                  </a:lnTo>
                  <a:lnTo>
                    <a:pt x="503700" y="6967"/>
                  </a:lnTo>
                  <a:lnTo>
                    <a:pt x="458723" y="15677"/>
                  </a:lnTo>
                  <a:lnTo>
                    <a:pt x="414396" y="27871"/>
                  </a:lnTo>
                  <a:lnTo>
                    <a:pt x="370935" y="43548"/>
                  </a:lnTo>
                  <a:lnTo>
                    <a:pt x="328556" y="62709"/>
                  </a:lnTo>
                  <a:lnTo>
                    <a:pt x="287476" y="85355"/>
                  </a:lnTo>
                  <a:lnTo>
                    <a:pt x="247911" y="111484"/>
                  </a:lnTo>
                  <a:lnTo>
                    <a:pt x="210078" y="141097"/>
                  </a:lnTo>
                  <a:lnTo>
                    <a:pt x="174193" y="174194"/>
                  </a:lnTo>
                  <a:lnTo>
                    <a:pt x="141096" y="210079"/>
                  </a:lnTo>
                  <a:lnTo>
                    <a:pt x="111483" y="247912"/>
                  </a:lnTo>
                  <a:lnTo>
                    <a:pt x="85354" y="287476"/>
                  </a:lnTo>
                  <a:lnTo>
                    <a:pt x="62709" y="328556"/>
                  </a:lnTo>
                  <a:lnTo>
                    <a:pt x="43548" y="370935"/>
                  </a:lnTo>
                  <a:lnTo>
                    <a:pt x="27870" y="414396"/>
                  </a:lnTo>
                  <a:lnTo>
                    <a:pt x="15677" y="458723"/>
                  </a:lnTo>
                  <a:lnTo>
                    <a:pt x="6967" y="503699"/>
                  </a:lnTo>
                  <a:lnTo>
                    <a:pt x="1741" y="549109"/>
                  </a:lnTo>
                  <a:lnTo>
                    <a:pt x="0" y="594734"/>
                  </a:lnTo>
                  <a:lnTo>
                    <a:pt x="1741" y="640360"/>
                  </a:lnTo>
                  <a:lnTo>
                    <a:pt x="6967" y="685769"/>
                  </a:lnTo>
                  <a:lnTo>
                    <a:pt x="15677" y="730746"/>
                  </a:lnTo>
                  <a:lnTo>
                    <a:pt x="27870" y="775073"/>
                  </a:lnTo>
                  <a:lnTo>
                    <a:pt x="43548" y="818534"/>
                  </a:lnTo>
                  <a:lnTo>
                    <a:pt x="62709" y="860913"/>
                  </a:lnTo>
                  <a:lnTo>
                    <a:pt x="85354" y="901993"/>
                  </a:lnTo>
                  <a:lnTo>
                    <a:pt x="111483" y="941557"/>
                  </a:lnTo>
                  <a:lnTo>
                    <a:pt x="141096" y="979390"/>
                  </a:lnTo>
                  <a:lnTo>
                    <a:pt x="174193" y="1015275"/>
                  </a:lnTo>
                  <a:lnTo>
                    <a:pt x="210078" y="1048372"/>
                  </a:lnTo>
                  <a:lnTo>
                    <a:pt x="247911" y="1077985"/>
                  </a:lnTo>
                  <a:lnTo>
                    <a:pt x="287476" y="1104114"/>
                  </a:lnTo>
                  <a:lnTo>
                    <a:pt x="328556" y="1126760"/>
                  </a:lnTo>
                  <a:lnTo>
                    <a:pt x="370935" y="1145921"/>
                  </a:lnTo>
                  <a:lnTo>
                    <a:pt x="414396" y="1161598"/>
                  </a:lnTo>
                  <a:lnTo>
                    <a:pt x="458723" y="1173792"/>
                  </a:lnTo>
                  <a:lnTo>
                    <a:pt x="503700" y="1182502"/>
                  </a:lnTo>
                  <a:lnTo>
                    <a:pt x="549109" y="1187727"/>
                  </a:lnTo>
                  <a:lnTo>
                    <a:pt x="594735" y="1189469"/>
                  </a:lnTo>
                  <a:lnTo>
                    <a:pt x="640360" y="1187727"/>
                  </a:lnTo>
                  <a:lnTo>
                    <a:pt x="685770" y="1182502"/>
                  </a:lnTo>
                  <a:lnTo>
                    <a:pt x="730746" y="1173792"/>
                  </a:lnTo>
                  <a:lnTo>
                    <a:pt x="775073" y="1161598"/>
                  </a:lnTo>
                  <a:lnTo>
                    <a:pt x="818534" y="1145921"/>
                  </a:lnTo>
                  <a:lnTo>
                    <a:pt x="860913" y="1126760"/>
                  </a:lnTo>
                  <a:lnTo>
                    <a:pt x="901993" y="1104114"/>
                  </a:lnTo>
                  <a:lnTo>
                    <a:pt x="941558" y="1077985"/>
                  </a:lnTo>
                  <a:lnTo>
                    <a:pt x="979391" y="1048372"/>
                  </a:lnTo>
                  <a:lnTo>
                    <a:pt x="1015276" y="1015275"/>
                  </a:lnTo>
                  <a:lnTo>
                    <a:pt x="1048373" y="979390"/>
                  </a:lnTo>
                  <a:lnTo>
                    <a:pt x="1077986" y="941557"/>
                  </a:lnTo>
                  <a:lnTo>
                    <a:pt x="1104115" y="901993"/>
                  </a:lnTo>
                  <a:lnTo>
                    <a:pt x="1126760" y="860913"/>
                  </a:lnTo>
                  <a:lnTo>
                    <a:pt x="1145921" y="818534"/>
                  </a:lnTo>
                  <a:lnTo>
                    <a:pt x="1161598" y="775073"/>
                  </a:lnTo>
                  <a:lnTo>
                    <a:pt x="1173792" y="730746"/>
                  </a:lnTo>
                  <a:lnTo>
                    <a:pt x="1182501" y="685769"/>
                  </a:lnTo>
                  <a:lnTo>
                    <a:pt x="1187727" y="640360"/>
                  </a:lnTo>
                  <a:lnTo>
                    <a:pt x="1189469" y="594734"/>
                  </a:lnTo>
                  <a:lnTo>
                    <a:pt x="1187727" y="549109"/>
                  </a:lnTo>
                  <a:lnTo>
                    <a:pt x="1182501" y="503699"/>
                  </a:lnTo>
                  <a:lnTo>
                    <a:pt x="1173792" y="458723"/>
                  </a:lnTo>
                  <a:lnTo>
                    <a:pt x="1161598" y="414396"/>
                  </a:lnTo>
                  <a:lnTo>
                    <a:pt x="1145921" y="370935"/>
                  </a:lnTo>
                  <a:lnTo>
                    <a:pt x="1126760" y="328556"/>
                  </a:lnTo>
                  <a:lnTo>
                    <a:pt x="1104115" y="287476"/>
                  </a:lnTo>
                  <a:lnTo>
                    <a:pt x="1077986" y="247912"/>
                  </a:lnTo>
                  <a:lnTo>
                    <a:pt x="1048373" y="210079"/>
                  </a:lnTo>
                  <a:lnTo>
                    <a:pt x="1015276" y="174194"/>
                  </a:lnTo>
                  <a:lnTo>
                    <a:pt x="979391" y="141097"/>
                  </a:lnTo>
                  <a:lnTo>
                    <a:pt x="941558" y="111484"/>
                  </a:lnTo>
                  <a:lnTo>
                    <a:pt x="901993" y="85355"/>
                  </a:lnTo>
                  <a:lnTo>
                    <a:pt x="860913" y="62709"/>
                  </a:lnTo>
                  <a:lnTo>
                    <a:pt x="818534" y="43548"/>
                  </a:lnTo>
                  <a:lnTo>
                    <a:pt x="775073" y="27871"/>
                  </a:lnTo>
                  <a:lnTo>
                    <a:pt x="730746" y="15677"/>
                  </a:lnTo>
                  <a:lnTo>
                    <a:pt x="685770" y="6967"/>
                  </a:lnTo>
                  <a:lnTo>
                    <a:pt x="640360" y="1741"/>
                  </a:lnTo>
                  <a:lnTo>
                    <a:pt x="59473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F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Shape 821"/>
            <p:cNvSpPr/>
            <p:nvPr/>
          </p:nvSpPr>
          <p:spPr>
            <a:xfrm rot="16200000" flipH="1">
              <a:off x="1452640" y="4934503"/>
              <a:ext cx="189241" cy="18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6350">
              <a:solidFill>
                <a:srgbClr val="FF0F64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95" name="CuadroTexto 94"/>
            <p:cNvSpPr txBox="1"/>
            <p:nvPr/>
          </p:nvSpPr>
          <p:spPr>
            <a:xfrm>
              <a:off x="1759105" y="4638589"/>
              <a:ext cx="3861296" cy="5886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defTabSz="547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dirty="0" smtClean="0">
                  <a:solidFill>
                    <a:schemeClr val="bg1"/>
                  </a:solidFill>
                  <a:latin typeface="Univers LT Std 45 Light"/>
                  <a:sym typeface="Helvetica Light"/>
                </a:rPr>
                <a:t>Empresas de Recogida</a:t>
              </a:r>
            </a:p>
            <a:p>
              <a:pPr marL="0" marR="0" indent="0" defTabSz="547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dirty="0" smtClean="0">
                  <a:solidFill>
                    <a:schemeClr val="bg1"/>
                  </a:solidFill>
                  <a:latin typeface="Univers LT Std 45 Light"/>
                  <a:sym typeface="Helvetica Light"/>
                </a:rPr>
                <a:t>de Residuos</a:t>
              </a:r>
              <a:endPara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Univers LT Std 45 Light"/>
                <a:sym typeface="Helvetica Light"/>
              </a:endParaRPr>
            </a:p>
          </p:txBody>
        </p:sp>
        <p:pic>
          <p:nvPicPr>
            <p:cNvPr id="3074" name="Picture 2" descr="Resultado de imagen de icono taxi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86" r="35197" b="69955"/>
            <a:stretch/>
          </p:blipFill>
          <p:spPr bwMode="auto">
            <a:xfrm>
              <a:off x="700536" y="2429095"/>
              <a:ext cx="643980" cy="62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Resultado de imagen de icono autobus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97"/>
            <a:stretch/>
          </p:blipFill>
          <p:spPr bwMode="auto">
            <a:xfrm>
              <a:off x="583575" y="3697918"/>
              <a:ext cx="766991" cy="47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ectángulo 87"/>
            <p:cNvSpPr/>
            <p:nvPr/>
          </p:nvSpPr>
          <p:spPr>
            <a:xfrm>
              <a:off x="292811" y="5670491"/>
              <a:ext cx="4914744" cy="807574"/>
            </a:xfrm>
            <a:prstGeom prst="rect">
              <a:avLst/>
            </a:prstGeom>
            <a:noFill/>
            <a:ln w="3175" cap="flat">
              <a:solidFill>
                <a:srgbClr val="FF0F64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47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4098" name="Picture 2" descr="Resultado de imagen de icono camió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00" y="1372760"/>
              <a:ext cx="699247" cy="699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Resultado de imagen de icono camión basur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32" y="4688453"/>
              <a:ext cx="641922" cy="64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Shape 816"/>
          <p:cNvSpPr/>
          <p:nvPr/>
        </p:nvSpPr>
        <p:spPr>
          <a:xfrm>
            <a:off x="169678" y="498319"/>
            <a:ext cx="11534642" cy="534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399" tIns="25399" rIns="25399" bIns="25399" anchor="ctr">
            <a:noAutofit/>
          </a:bodyPr>
          <a:lstStyle>
            <a:lvl1pPr algn="l" defTabSz="550332">
              <a:lnSpc>
                <a:spcPct val="90000"/>
              </a:lnSpc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lvl1pPr>
          </a:lstStyle>
          <a:p>
            <a:pPr defTabSz="412749" hangingPunct="0"/>
            <a:r>
              <a:rPr lang="es-ES" sz="3800" kern="0" dirty="0" smtClean="0"/>
              <a:t>Movilidad GNV- </a:t>
            </a:r>
            <a:r>
              <a:rPr lang="es-ES" sz="3800" kern="0" dirty="0" err="1" smtClean="0"/>
              <a:t>Gasineras</a:t>
            </a:r>
            <a:r>
              <a:rPr sz="3800" kern="0" dirty="0" smtClean="0"/>
              <a:t> GNV</a:t>
            </a:r>
            <a:r>
              <a:rPr lang="es-ES" sz="3800" kern="0" dirty="0" smtClean="0"/>
              <a:t> Endesa en España</a:t>
            </a:r>
            <a:endParaRPr sz="3800" kern="0" dirty="0"/>
          </a:p>
        </p:txBody>
      </p:sp>
      <p:pic>
        <p:nvPicPr>
          <p:cNvPr id="67" name="image5-small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845899" y="6417900"/>
            <a:ext cx="1013543" cy="2133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13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gast.jpg"/>
          <p:cNvPicPr>
            <a:picLocks noChangeAspect="1"/>
          </p:cNvPicPr>
          <p:nvPr/>
        </p:nvPicPr>
        <p:blipFill>
          <a:blip r:embed="rId2">
            <a:extLst/>
          </a:blip>
          <a:srcRect l="14378" t="20001" b="30488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6862451"/>
          </a:xfrm>
          <a:prstGeom prst="rect">
            <a:avLst/>
          </a:prstGeom>
        </p:spPr>
      </p:pic>
      <p:sp>
        <p:nvSpPr>
          <p:cNvPr id="815" name="Shape 815"/>
          <p:cNvSpPr/>
          <p:nvPr/>
        </p:nvSpPr>
        <p:spPr>
          <a:xfrm>
            <a:off x="-1" y="-1"/>
            <a:ext cx="56557" cy="1130301"/>
          </a:xfrm>
          <a:prstGeom prst="rect">
            <a:avLst/>
          </a:prstGeom>
          <a:solidFill>
            <a:srgbClr val="FF4F1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2749" hangingPunct="0">
              <a:defRPr sz="2400"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16" name="Shape 816"/>
          <p:cNvSpPr/>
          <p:nvPr/>
        </p:nvSpPr>
        <p:spPr>
          <a:xfrm>
            <a:off x="169678" y="498319"/>
            <a:ext cx="10232035" cy="534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399" tIns="25399" rIns="25399" bIns="25399" anchor="ctr">
            <a:noAutofit/>
          </a:bodyPr>
          <a:lstStyle>
            <a:lvl1pPr algn="l" defTabSz="550332">
              <a:lnSpc>
                <a:spcPct val="90000"/>
              </a:lnSpc>
              <a:defRPr sz="5100">
                <a:solidFill>
                  <a:srgbClr val="FFFFFF"/>
                </a:solidFill>
                <a:latin typeface="Univers LT Std 45 Light"/>
                <a:ea typeface="Univers LT Std 45 Light"/>
                <a:cs typeface="Univers LT Std 45 Light"/>
                <a:sym typeface="Univers LT Std 45 Light"/>
              </a:defRPr>
            </a:lvl1pPr>
          </a:lstStyle>
          <a:p>
            <a:pPr defTabSz="412749" hangingPunct="0"/>
            <a:r>
              <a:rPr sz="3800" kern="0" dirty="0"/>
              <a:t>Propuesta de valor de Endesa en GNV</a:t>
            </a:r>
          </a:p>
        </p:txBody>
      </p:sp>
      <p:pic>
        <p:nvPicPr>
          <p:cNvPr id="817" name="image5-sm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45899" y="6417900"/>
            <a:ext cx="1013543" cy="213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Agrupar 6"/>
          <p:cNvGrpSpPr/>
          <p:nvPr/>
        </p:nvGrpSpPr>
        <p:grpSpPr>
          <a:xfrm>
            <a:off x="868785" y="2328413"/>
            <a:ext cx="3323516" cy="3511914"/>
            <a:chOff x="1205044" y="3136276"/>
            <a:chExt cx="4431354" cy="4682552"/>
          </a:xfrm>
        </p:grpSpPr>
        <p:grpSp>
          <p:nvGrpSpPr>
            <p:cNvPr id="4" name="Agrupar 3"/>
            <p:cNvGrpSpPr/>
            <p:nvPr/>
          </p:nvGrpSpPr>
          <p:grpSpPr>
            <a:xfrm>
              <a:off x="1205044" y="3136276"/>
              <a:ext cx="4431354" cy="1328161"/>
              <a:chOff x="1205044" y="3136276"/>
              <a:chExt cx="4431354" cy="1328161"/>
            </a:xfrm>
          </p:grpSpPr>
          <p:sp>
            <p:nvSpPr>
              <p:cNvPr id="810" name="Shape 810"/>
              <p:cNvSpPr/>
              <p:nvPr/>
            </p:nvSpPr>
            <p:spPr>
              <a:xfrm>
                <a:off x="2951294" y="3276986"/>
                <a:ext cx="2685104" cy="11874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9" tIns="35719" rIns="35719" bIns="35719">
                <a:normAutofit lnSpcReduction="10000"/>
              </a:bodyPr>
              <a:lstStyle/>
              <a:p>
                <a:pPr defTabSz="412750" hangingPunct="0">
                  <a:lnSpc>
                    <a:spcPct val="90000"/>
                  </a:lnSpc>
                  <a:defRPr sz="2000">
                    <a:solidFill>
                      <a:srgbClr val="FFFFFF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1500" kern="0" dirty="0" err="1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Posiciona</a:t>
                </a:r>
                <a:r>
                  <a:rPr sz="1500" kern="0" dirty="0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 </a:t>
                </a:r>
                <a:r>
                  <a:rPr sz="1500" kern="0" dirty="0" err="1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su</a:t>
                </a:r>
                <a:r>
                  <a:rPr sz="1500" kern="0" dirty="0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 </a:t>
                </a:r>
                <a:r>
                  <a:rPr sz="1500" kern="0" dirty="0" err="1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negocio</a:t>
                </a:r>
                <a:r>
                  <a:rPr sz="1500" kern="0" dirty="0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 </a:t>
                </a:r>
                <a:r>
                  <a:rPr sz="1500" kern="0" dirty="0" err="1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como</a:t>
                </a:r>
                <a:r>
                  <a:rPr sz="1500" kern="0" dirty="0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 </a:t>
                </a:r>
                <a:r>
                  <a:rPr sz="1500" kern="0" dirty="0" err="1">
                    <a:solidFill>
                      <a:srgbClr val="FFFFFF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sostenible</a:t>
                </a:r>
                <a:r>
                  <a:rPr sz="1500" kern="0" dirty="0">
                    <a:solidFill>
                      <a:srgbClr val="FFFFFF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 y </a:t>
                </a:r>
                <a:r>
                  <a:rPr sz="1500" kern="0" dirty="0" err="1">
                    <a:solidFill>
                      <a:srgbClr val="FFFFFF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responsable</a:t>
                </a:r>
                <a:r>
                  <a:rPr sz="1500" kern="0" dirty="0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 con el </a:t>
                </a:r>
                <a:r>
                  <a:rPr sz="1500" kern="0" dirty="0" err="1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medioambiente</a:t>
                </a:r>
                <a:endParaRPr sz="1500" kern="0" dirty="0">
                  <a:solidFill>
                    <a:srgbClr val="FFFFFF"/>
                  </a:solidFill>
                  <a:latin typeface="Univers LT Std 45 Light"/>
                  <a:sym typeface="Univers LT Std 45 Light"/>
                </a:endParaRPr>
              </a:p>
            </p:txBody>
          </p:sp>
          <p:sp>
            <p:nvSpPr>
              <p:cNvPr id="811" name="Shape 811"/>
              <p:cNvSpPr/>
              <p:nvPr/>
            </p:nvSpPr>
            <p:spPr>
              <a:xfrm rot="16200000" flipH="1">
                <a:off x="2547770" y="3737222"/>
                <a:ext cx="252320" cy="246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ln w="6350">
                <a:solidFill>
                  <a:srgbClr val="FFFFFF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65" hangingPunct="0">
                  <a:defRPr sz="2200"/>
                </a:pPr>
                <a:endParaRPr sz="1650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  <p:grpSp>
            <p:nvGrpSpPr>
              <p:cNvPr id="814" name="Group 814"/>
              <p:cNvGrpSpPr/>
              <p:nvPr/>
            </p:nvGrpSpPr>
            <p:grpSpPr>
              <a:xfrm>
                <a:off x="1205044" y="3136276"/>
                <a:ext cx="1189471" cy="1189471"/>
                <a:chOff x="0" y="0"/>
                <a:chExt cx="1189470" cy="1189470"/>
              </a:xfrm>
            </p:grpSpPr>
            <p:sp>
              <p:nvSpPr>
                <p:cNvPr id="812" name="Shape 812"/>
                <p:cNvSpPr/>
                <p:nvPr/>
              </p:nvSpPr>
              <p:spPr>
                <a:xfrm>
                  <a:off x="0" y="0"/>
                  <a:ext cx="1189471" cy="1189471"/>
                </a:xfrm>
                <a:prstGeom prst="ellipse">
                  <a:avLst/>
                </a:pr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 defTabSz="412749" hangingPunct="0">
                    <a:defRPr sz="2400">
                      <a:solidFill>
                        <a:srgbClr val="FFFFFF"/>
                      </a:solidFill>
                    </a:defRPr>
                  </a:pPr>
                  <a:endParaRPr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  <p:pic>
              <p:nvPicPr>
                <p:cNvPr id="813" name="pasted-image.pdf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/>
                <a:stretch>
                  <a:fillRect/>
                </a:stretch>
              </p:blipFill>
              <p:spPr>
                <a:xfrm>
                  <a:off x="269922" y="230861"/>
                  <a:ext cx="649626" cy="66429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5" name="Agrupar 4"/>
            <p:cNvGrpSpPr/>
            <p:nvPr/>
          </p:nvGrpSpPr>
          <p:grpSpPr>
            <a:xfrm>
              <a:off x="1205044" y="4882816"/>
              <a:ext cx="4154985" cy="1189471"/>
              <a:chOff x="1205044" y="4882816"/>
              <a:chExt cx="4154985" cy="1189471"/>
            </a:xfrm>
          </p:grpSpPr>
          <p:sp>
            <p:nvSpPr>
              <p:cNvPr id="802" name="Shape 802"/>
              <p:cNvSpPr/>
              <p:nvPr/>
            </p:nvSpPr>
            <p:spPr>
              <a:xfrm>
                <a:off x="2951294" y="5023526"/>
                <a:ext cx="2408735" cy="9080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 lnSpcReduction="10000"/>
              </a:bodyPr>
              <a:lstStyle/>
              <a:p>
                <a:pPr defTabSz="412750" hangingPunct="0">
                  <a:lnSpc>
                    <a:spcPct val="90000"/>
                  </a:lnSpc>
                  <a:defRPr sz="2000">
                    <a:solidFill>
                      <a:srgbClr val="FFFFFF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Aumenta su competitividad con </a:t>
                </a:r>
                <a:r>
                  <a:rPr sz="1500" kern="0">
                    <a:solidFill>
                      <a:srgbClr val="FFFFFF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ahorro y eficiencia</a:t>
                </a:r>
              </a:p>
            </p:txBody>
          </p:sp>
          <p:grpSp>
            <p:nvGrpSpPr>
              <p:cNvPr id="805" name="Group 805"/>
              <p:cNvGrpSpPr/>
              <p:nvPr/>
            </p:nvGrpSpPr>
            <p:grpSpPr>
              <a:xfrm>
                <a:off x="1205044" y="4882816"/>
                <a:ext cx="1189471" cy="1189471"/>
                <a:chOff x="0" y="0"/>
                <a:chExt cx="1189470" cy="1189470"/>
              </a:xfrm>
            </p:grpSpPr>
            <p:sp>
              <p:nvSpPr>
                <p:cNvPr id="803" name="Shape 803"/>
                <p:cNvSpPr/>
                <p:nvPr/>
              </p:nvSpPr>
              <p:spPr>
                <a:xfrm>
                  <a:off x="0" y="0"/>
                  <a:ext cx="1189471" cy="1189471"/>
                </a:xfrm>
                <a:prstGeom prst="ellipse">
                  <a:avLst/>
                </a:pr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 defTabSz="412749" hangingPunct="0">
                    <a:defRPr sz="2400">
                      <a:solidFill>
                        <a:srgbClr val="FFFFFF"/>
                      </a:solidFill>
                    </a:defRPr>
                  </a:pPr>
                  <a:endParaRPr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  <p:pic>
              <p:nvPicPr>
                <p:cNvPr id="804" name="pasted-image.pdf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/>
                <a:stretch>
                  <a:fillRect/>
                </a:stretch>
              </p:blipFill>
              <p:spPr>
                <a:xfrm>
                  <a:off x="359418" y="193582"/>
                  <a:ext cx="470633" cy="73885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820" name="Shape 820"/>
              <p:cNvSpPr/>
              <p:nvPr/>
            </p:nvSpPr>
            <p:spPr>
              <a:xfrm rot="16200000" flipH="1">
                <a:off x="2547769" y="5483762"/>
                <a:ext cx="252321" cy="246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ln w="6350">
                <a:solidFill>
                  <a:srgbClr val="FFFFFF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65" hangingPunct="0">
                  <a:defRPr sz="2200"/>
                </a:pPr>
                <a:endParaRPr sz="1650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p:grpSp>
        <p:grpSp>
          <p:nvGrpSpPr>
            <p:cNvPr id="6" name="Agrupar 5"/>
            <p:cNvGrpSpPr/>
            <p:nvPr/>
          </p:nvGrpSpPr>
          <p:grpSpPr>
            <a:xfrm>
              <a:off x="1205044" y="6629357"/>
              <a:ext cx="4431354" cy="1189471"/>
              <a:chOff x="1205044" y="6629357"/>
              <a:chExt cx="4431354" cy="1189471"/>
            </a:xfrm>
          </p:grpSpPr>
          <p:sp>
            <p:nvSpPr>
              <p:cNvPr id="806" name="Shape 806"/>
              <p:cNvSpPr/>
              <p:nvPr/>
            </p:nvSpPr>
            <p:spPr>
              <a:xfrm>
                <a:off x="2951294" y="6630367"/>
                <a:ext cx="2685104" cy="11874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 lnSpcReduction="10000"/>
              </a:bodyPr>
              <a:lstStyle/>
              <a:p>
                <a:pPr defTabSz="412750" hangingPunct="0">
                  <a:lnSpc>
                    <a:spcPct val="90000"/>
                  </a:lnSpc>
                  <a:defRPr sz="2000">
                    <a:solidFill>
                      <a:srgbClr val="FFFFFF"/>
                    </a:solidFill>
                    <a:latin typeface="Univers LT Std 45 Light"/>
                    <a:ea typeface="Univers LT Std 45 Light"/>
                    <a:cs typeface="Univers LT Std 45 Light"/>
                    <a:sym typeface="Univers LT Std 45 Light"/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Univers LT Std 65 Bold"/>
                    <a:ea typeface="Univers LT Std 65 Bold"/>
                    <a:cs typeface="Univers LT Std 65 Bold"/>
                    <a:sym typeface="Univers LT Std 65 Bold"/>
                  </a:rPr>
                  <a:t>Abastecer su flota propia de vehículos</a:t>
                </a:r>
                <a:r>
                  <a:rPr sz="1500" kern="0">
                    <a:solidFill>
                      <a:srgbClr val="FFFFFF"/>
                    </a:solidFill>
                    <a:latin typeface="Univers LT Std 45 Light"/>
                    <a:sym typeface="Univers LT Std 45 Light"/>
                  </a:rPr>
                  <a:t>, con posibilidad de apertura a terceros</a:t>
                </a:r>
              </a:p>
            </p:txBody>
          </p:sp>
          <p:grpSp>
            <p:nvGrpSpPr>
              <p:cNvPr id="809" name="Group 809"/>
              <p:cNvGrpSpPr/>
              <p:nvPr/>
            </p:nvGrpSpPr>
            <p:grpSpPr>
              <a:xfrm>
                <a:off x="1205044" y="6629357"/>
                <a:ext cx="1189471" cy="1189471"/>
                <a:chOff x="0" y="0"/>
                <a:chExt cx="1189470" cy="1189470"/>
              </a:xfrm>
            </p:grpSpPr>
            <p:sp>
              <p:nvSpPr>
                <p:cNvPr id="807" name="Shape 807"/>
                <p:cNvSpPr/>
                <p:nvPr/>
              </p:nvSpPr>
              <p:spPr>
                <a:xfrm>
                  <a:off x="0" y="0"/>
                  <a:ext cx="1189471" cy="1189471"/>
                </a:xfrm>
                <a:prstGeom prst="ellipse">
                  <a:avLst/>
                </a:prstGeom>
                <a:solidFill>
                  <a:srgbClr val="FFFFFF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 algn="ctr" defTabSz="412749" hangingPunct="0">
                    <a:defRPr sz="2400">
                      <a:solidFill>
                        <a:srgbClr val="FFFFFF"/>
                      </a:solidFill>
                    </a:defRPr>
                  </a:pPr>
                  <a:endParaRPr kern="0">
                    <a:solidFill>
                      <a:srgbClr val="FFFFFF"/>
                    </a:solidFill>
                    <a:latin typeface="Helvetica Light"/>
                    <a:sym typeface="Helvetica Light"/>
                  </a:endParaRPr>
                </a:p>
              </p:txBody>
            </p:sp>
            <p:pic>
              <p:nvPicPr>
                <p:cNvPr id="808" name="pasted-image.pdf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/>
                <a:stretch>
                  <a:fillRect/>
                </a:stretch>
              </p:blipFill>
              <p:spPr>
                <a:xfrm>
                  <a:off x="193141" y="316337"/>
                  <a:ext cx="803188" cy="49334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821" name="Shape 821"/>
              <p:cNvSpPr/>
              <p:nvPr/>
            </p:nvSpPr>
            <p:spPr>
              <a:xfrm rot="16200000" flipH="1">
                <a:off x="2547769" y="7230303"/>
                <a:ext cx="252321" cy="246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ln w="6350">
                <a:solidFill>
                  <a:srgbClr val="FFFFFF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65" hangingPunct="0">
                  <a:defRPr sz="2200"/>
                </a:pPr>
                <a:endParaRPr sz="1650" kern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p:grpSp>
      </p:grpSp>
      <p:grpSp>
        <p:nvGrpSpPr>
          <p:cNvPr id="9" name="Agrupar 8"/>
          <p:cNvGrpSpPr/>
          <p:nvPr/>
        </p:nvGrpSpPr>
        <p:grpSpPr>
          <a:xfrm>
            <a:off x="4937248" y="1777761"/>
            <a:ext cx="6255719" cy="267192"/>
            <a:chOff x="6582998" y="2370350"/>
            <a:chExt cx="8340958" cy="356256"/>
          </a:xfrm>
        </p:grpSpPr>
        <p:sp>
          <p:nvSpPr>
            <p:cNvPr id="832" name="Shape 832"/>
            <p:cNvSpPr/>
            <p:nvPr/>
          </p:nvSpPr>
          <p:spPr>
            <a:xfrm>
              <a:off x="6582998" y="2370350"/>
              <a:ext cx="7642867" cy="3454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 algn="l" defTabSz="550333">
                <a:lnSpc>
                  <a:spcPct val="90000"/>
                </a:lnSpc>
                <a:defRPr sz="1800">
                  <a:solidFill>
                    <a:srgbClr val="FF8027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lvl1pPr>
            </a:lstStyle>
            <a:p>
              <a:pPr defTabSz="412750" hangingPunct="0"/>
              <a:r>
                <a:rPr sz="1350" kern="0"/>
                <a:t>PROPUESTA DE VALOR DE ENDESA EN MOVILIDAD CON GAS</a:t>
              </a:r>
            </a:p>
          </p:txBody>
        </p:sp>
        <p:sp>
          <p:nvSpPr>
            <p:cNvPr id="846" name="Shape 846"/>
            <p:cNvSpPr/>
            <p:nvPr/>
          </p:nvSpPr>
          <p:spPr>
            <a:xfrm>
              <a:off x="6582998" y="2726605"/>
              <a:ext cx="8340958" cy="1"/>
            </a:xfrm>
            <a:prstGeom prst="line">
              <a:avLst/>
            </a:prstGeom>
            <a:ln w="6350">
              <a:solidFill>
                <a:srgbClr val="FF8027"/>
              </a:solidFill>
            </a:ln>
          </p:spPr>
          <p:txBody>
            <a:bodyPr lIns="34289" tIns="34289" rIns="34289" bIns="34289"/>
            <a:lstStyle/>
            <a:p>
              <a:pPr algn="ctr" defTabSz="410765" hangingPunct="0"/>
              <a:endParaRPr sz="24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903783" y="1777761"/>
            <a:ext cx="3116240" cy="267192"/>
            <a:chOff x="1205044" y="2370350"/>
            <a:chExt cx="4154986" cy="356256"/>
          </a:xfrm>
        </p:grpSpPr>
        <p:sp>
          <p:nvSpPr>
            <p:cNvPr id="818" name="Shape 818"/>
            <p:cNvSpPr/>
            <p:nvPr/>
          </p:nvSpPr>
          <p:spPr>
            <a:xfrm>
              <a:off x="1205044" y="2370350"/>
              <a:ext cx="3953611" cy="3454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 algn="l" defTabSz="550333">
                <a:lnSpc>
                  <a:spcPct val="90000"/>
                </a:lnSpc>
                <a:defRPr sz="1800">
                  <a:solidFill>
                    <a:srgbClr val="FF8027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lvl1pPr>
            </a:lstStyle>
            <a:p>
              <a:pPr defTabSz="412750" hangingPunct="0"/>
              <a:r>
                <a:rPr sz="1350" kern="0"/>
                <a:t>BENEFICIOS PARA EL CLIENTE</a:t>
              </a:r>
            </a:p>
          </p:txBody>
        </p:sp>
        <p:sp>
          <p:nvSpPr>
            <p:cNvPr id="847" name="Shape 847"/>
            <p:cNvSpPr/>
            <p:nvPr/>
          </p:nvSpPr>
          <p:spPr>
            <a:xfrm>
              <a:off x="1205044" y="2726605"/>
              <a:ext cx="4154986" cy="1"/>
            </a:xfrm>
            <a:prstGeom prst="line">
              <a:avLst/>
            </a:prstGeom>
            <a:ln w="6350">
              <a:solidFill>
                <a:srgbClr val="FF8027"/>
              </a:solidFill>
            </a:ln>
          </p:spPr>
          <p:txBody>
            <a:bodyPr lIns="34289" tIns="34289" rIns="34289" bIns="34289"/>
            <a:lstStyle/>
            <a:p>
              <a:pPr algn="ctr" defTabSz="410765" hangingPunct="0"/>
              <a:endParaRPr sz="24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4937248" y="2352207"/>
            <a:ext cx="6255719" cy="3512672"/>
            <a:chOff x="6582998" y="3136276"/>
            <a:chExt cx="8340958" cy="4683562"/>
          </a:xfrm>
        </p:grpSpPr>
        <p:sp>
          <p:nvSpPr>
            <p:cNvPr id="819" name="Shape 819"/>
            <p:cNvSpPr/>
            <p:nvPr/>
          </p:nvSpPr>
          <p:spPr>
            <a:xfrm>
              <a:off x="12844408" y="5152462"/>
              <a:ext cx="2079548" cy="6501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pPr defTabSz="412750" hangingPunct="0">
                <a:lnSpc>
                  <a:spcPct val="90000"/>
                </a:lnSpc>
                <a:defRPr sz="2000"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pPr>
              <a:r>
                <a:rPr sz="1500" kern="0">
                  <a:solidFill>
                    <a:srgbClr val="FFFFFF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Mantenimiento</a:t>
              </a:r>
              <a:r>
                <a:rPr sz="1500" ker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 y explotación</a:t>
              </a:r>
            </a:p>
          </p:txBody>
        </p:sp>
        <p:sp>
          <p:nvSpPr>
            <p:cNvPr id="822" name="Shape 822"/>
            <p:cNvSpPr/>
            <p:nvPr/>
          </p:nvSpPr>
          <p:spPr>
            <a:xfrm>
              <a:off x="8329249" y="3137286"/>
              <a:ext cx="2287342" cy="11874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normAutofit fontScale="92500"/>
            </a:bodyPr>
            <a:lstStyle/>
            <a:p>
              <a:pPr defTabSz="412750" hangingPunct="0">
                <a:lnSpc>
                  <a:spcPct val="90000"/>
                </a:lnSpc>
                <a:defRPr sz="2000"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pPr>
              <a:r>
                <a:rPr sz="1500" ker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Análisis de las </a:t>
              </a:r>
              <a:r>
                <a:rPr sz="1500" kern="0">
                  <a:solidFill>
                    <a:srgbClr val="FFFFFF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necesidades del cliente</a:t>
              </a:r>
              <a:r>
                <a:rPr sz="1500" ker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 y diseño proyecto gasolinera</a:t>
              </a:r>
            </a:p>
          </p:txBody>
        </p:sp>
        <p:sp>
          <p:nvSpPr>
            <p:cNvPr id="823" name="Shape 823"/>
            <p:cNvSpPr/>
            <p:nvPr/>
          </p:nvSpPr>
          <p:spPr>
            <a:xfrm rot="16200000" flipH="1">
              <a:off x="7925724" y="3737222"/>
              <a:ext cx="252321" cy="2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635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24" name="Shape 824"/>
            <p:cNvSpPr/>
            <p:nvPr/>
          </p:nvSpPr>
          <p:spPr>
            <a:xfrm>
              <a:off x="6582998" y="3136276"/>
              <a:ext cx="1189471" cy="1189471"/>
            </a:xfrm>
            <a:prstGeom prst="ellipse">
              <a:avLst/>
            </a:prstGeom>
            <a:solidFill>
              <a:srgbClr val="FFFFFF"/>
            </a:solidFill>
            <a:ln w="3175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49" hangingPunct="0">
                <a:defRPr sz="2400"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25" name="Shape 825"/>
            <p:cNvSpPr/>
            <p:nvPr/>
          </p:nvSpPr>
          <p:spPr>
            <a:xfrm rot="16200000" flipH="1">
              <a:off x="7925724" y="5483762"/>
              <a:ext cx="252321" cy="24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635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26" name="Shape 826"/>
            <p:cNvSpPr/>
            <p:nvPr/>
          </p:nvSpPr>
          <p:spPr>
            <a:xfrm rot="16200000" flipH="1">
              <a:off x="7925724" y="7230303"/>
              <a:ext cx="252321" cy="2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635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27" name="Shape 827"/>
            <p:cNvSpPr/>
            <p:nvPr/>
          </p:nvSpPr>
          <p:spPr>
            <a:xfrm>
              <a:off x="11046370" y="4882816"/>
              <a:ext cx="1189471" cy="1189471"/>
            </a:xfrm>
            <a:prstGeom prst="ellipse">
              <a:avLst/>
            </a:prstGeom>
            <a:solidFill>
              <a:srgbClr val="FFFFFF"/>
            </a:solidFill>
            <a:ln w="3175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49" hangingPunct="0">
                <a:defRPr sz="2400"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 rot="16200000" flipH="1">
              <a:off x="12389096" y="3737222"/>
              <a:ext cx="252320" cy="2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635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29" name="Shape 829"/>
            <p:cNvSpPr/>
            <p:nvPr/>
          </p:nvSpPr>
          <p:spPr>
            <a:xfrm>
              <a:off x="11046370" y="3136276"/>
              <a:ext cx="1189471" cy="1189471"/>
            </a:xfrm>
            <a:prstGeom prst="ellipse">
              <a:avLst/>
            </a:prstGeom>
            <a:solidFill>
              <a:srgbClr val="FFFFFF"/>
            </a:solidFill>
            <a:ln w="3175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49" hangingPunct="0">
                <a:defRPr sz="2400"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30" name="Shape 830"/>
            <p:cNvSpPr/>
            <p:nvPr/>
          </p:nvSpPr>
          <p:spPr>
            <a:xfrm rot="16200000" flipH="1">
              <a:off x="12389096" y="5483762"/>
              <a:ext cx="252320" cy="24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635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31" name="Shape 831"/>
            <p:cNvSpPr/>
            <p:nvPr/>
          </p:nvSpPr>
          <p:spPr>
            <a:xfrm rot="16200000" flipH="1">
              <a:off x="12389096" y="7230303"/>
              <a:ext cx="252320" cy="2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ln w="635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65" hangingPunct="0">
                <a:defRPr sz="2200"/>
              </a:pPr>
              <a:endParaRPr sz="165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>
              <a:off x="12844408" y="3267423"/>
              <a:ext cx="2079548" cy="9271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pPr defTabSz="412750" hangingPunct="0">
                <a:lnSpc>
                  <a:spcPct val="90000"/>
                </a:lnSpc>
                <a:defRPr sz="2000"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pPr>
              <a:r>
                <a:rPr sz="1500" kern="0">
                  <a:solidFill>
                    <a:srgbClr val="FFFFFF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Ejecución</a:t>
              </a:r>
              <a:r>
                <a:rPr sz="1500" ker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 de la obra y puesta en marcha</a:t>
              </a:r>
            </a:p>
          </p:txBody>
        </p:sp>
        <p:sp>
          <p:nvSpPr>
            <p:cNvPr id="834" name="Shape 834"/>
            <p:cNvSpPr/>
            <p:nvPr/>
          </p:nvSpPr>
          <p:spPr>
            <a:xfrm>
              <a:off x="8329249" y="5163227"/>
              <a:ext cx="2245547" cy="6286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>
              <a:normAutofit lnSpcReduction="10000"/>
            </a:bodyPr>
            <a:lstStyle/>
            <a:p>
              <a:pPr defTabSz="412750" hangingPunct="0">
                <a:lnSpc>
                  <a:spcPct val="90000"/>
                </a:lnSpc>
                <a:defRPr sz="2000"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pPr>
              <a:r>
                <a:rPr sz="1500" ker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Suministro de </a:t>
              </a:r>
              <a:r>
                <a:rPr sz="1500" kern="0">
                  <a:solidFill>
                    <a:srgbClr val="FFFFFF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gas</a:t>
              </a:r>
              <a:r>
                <a:rPr sz="1500" ker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 y </a:t>
              </a:r>
              <a:r>
                <a:rPr sz="1500" kern="0">
                  <a:solidFill>
                    <a:srgbClr val="FFFFFF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electricidad</a:t>
              </a:r>
            </a:p>
          </p:txBody>
        </p:sp>
        <p:sp>
          <p:nvSpPr>
            <p:cNvPr id="835" name="Shape 835"/>
            <p:cNvSpPr/>
            <p:nvPr/>
          </p:nvSpPr>
          <p:spPr>
            <a:xfrm>
              <a:off x="8386000" y="6893962"/>
              <a:ext cx="2332487" cy="628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normAutofit lnSpcReduction="10000"/>
            </a:bodyPr>
            <a:lstStyle>
              <a:lvl1pPr algn="l" defTabSz="550333">
                <a:lnSpc>
                  <a:spcPct val="90000"/>
                </a:lnSpc>
                <a:defRPr sz="2000"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lvl1pPr>
            </a:lstStyle>
            <a:p>
              <a:pPr defTabSz="412750" hangingPunct="0"/>
              <a:r>
                <a:rPr sz="1500" kern="0" dirty="0" err="1"/>
                <a:t>Inversión</a:t>
              </a:r>
              <a:r>
                <a:rPr sz="1500" kern="0" dirty="0"/>
                <a:t>/</a:t>
              </a:r>
              <a:endParaRPr lang="es-ES" sz="1500" kern="0" dirty="0"/>
            </a:p>
            <a:p>
              <a:pPr defTabSz="412750" hangingPunct="0"/>
              <a:r>
                <a:rPr sz="1500" kern="0" dirty="0" err="1"/>
                <a:t>Financiación</a:t>
              </a:r>
              <a:endParaRPr sz="1500" kern="0" dirty="0"/>
            </a:p>
          </p:txBody>
        </p:sp>
        <p:sp>
          <p:nvSpPr>
            <p:cNvPr id="836" name="Shape 836"/>
            <p:cNvSpPr/>
            <p:nvPr/>
          </p:nvSpPr>
          <p:spPr>
            <a:xfrm>
              <a:off x="12844408" y="6760503"/>
              <a:ext cx="1759535" cy="9271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pPr defTabSz="412750" hangingPunct="0">
                <a:lnSpc>
                  <a:spcPct val="90000"/>
                </a:lnSpc>
                <a:defRPr sz="2000">
                  <a:solidFill>
                    <a:srgbClr val="FFFFFF"/>
                  </a:solidFill>
                  <a:latin typeface="Univers LT Std 45 Light"/>
                  <a:ea typeface="Univers LT Std 45 Light"/>
                  <a:cs typeface="Univers LT Std 45 Light"/>
                  <a:sym typeface="Univers LT Std 45 Light"/>
                </a:defRPr>
              </a:pPr>
              <a:r>
                <a:rPr sz="1500" ker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Gestión de </a:t>
              </a:r>
              <a:r>
                <a:rPr sz="1500" kern="0">
                  <a:solidFill>
                    <a:srgbClr val="FFFFFF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subvenciones</a:t>
              </a:r>
              <a:r>
                <a:rPr sz="1500" kern="0">
                  <a:solidFill>
                    <a:srgbClr val="FFFFFF"/>
                  </a:solidFill>
                  <a:latin typeface="Univers LT Std 45 Light"/>
                  <a:sym typeface="Univers LT Std 45 Light"/>
                </a:rPr>
                <a:t> y </a:t>
              </a:r>
              <a:r>
                <a:rPr sz="1500" kern="0">
                  <a:solidFill>
                    <a:srgbClr val="FFFFFF"/>
                  </a:solidFill>
                  <a:latin typeface="Univers LT Std 65 Bold"/>
                  <a:ea typeface="Univers LT Std 65 Bold"/>
                  <a:cs typeface="Univers LT Std 65 Bold"/>
                  <a:sym typeface="Univers LT Std 65 Bold"/>
                </a:rPr>
                <a:t>ayudas</a:t>
              </a:r>
            </a:p>
          </p:txBody>
        </p:sp>
        <p:grpSp>
          <p:nvGrpSpPr>
            <p:cNvPr id="839" name="Group 839"/>
            <p:cNvGrpSpPr/>
            <p:nvPr/>
          </p:nvGrpSpPr>
          <p:grpSpPr>
            <a:xfrm>
              <a:off x="11046370" y="6628347"/>
              <a:ext cx="1189471" cy="1189471"/>
              <a:chOff x="74979" y="0"/>
              <a:chExt cx="1189470" cy="1189470"/>
            </a:xfrm>
          </p:grpSpPr>
          <p:sp>
            <p:nvSpPr>
              <p:cNvPr id="837" name="Shape 837"/>
              <p:cNvSpPr/>
              <p:nvPr/>
            </p:nvSpPr>
            <p:spPr>
              <a:xfrm>
                <a:off x="74979" y="0"/>
                <a:ext cx="1189471" cy="1189471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 defTabSz="412749" hangingPunct="0">
                  <a:defRPr sz="240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pic>
            <p:nvPicPr>
              <p:cNvPr id="838" name="pasted-image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/>
              <a:stretch>
                <a:fillRect/>
              </a:stretch>
            </p:blipFill>
            <p:spPr>
              <a:xfrm>
                <a:off x="377340" y="305583"/>
                <a:ext cx="584748" cy="5847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42" name="Group 842"/>
            <p:cNvGrpSpPr/>
            <p:nvPr/>
          </p:nvGrpSpPr>
          <p:grpSpPr>
            <a:xfrm>
              <a:off x="6582998" y="4882816"/>
              <a:ext cx="1189471" cy="1189471"/>
              <a:chOff x="0" y="0"/>
              <a:chExt cx="1189470" cy="1189470"/>
            </a:xfrm>
          </p:grpSpPr>
          <p:sp>
            <p:nvSpPr>
              <p:cNvPr id="840" name="Shape 840"/>
              <p:cNvSpPr/>
              <p:nvPr/>
            </p:nvSpPr>
            <p:spPr>
              <a:xfrm>
                <a:off x="0" y="0"/>
                <a:ext cx="1189471" cy="1189471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 defTabSz="412749" hangingPunct="0">
                  <a:defRPr sz="240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pic>
            <p:nvPicPr>
              <p:cNvPr id="841" name="pasted-image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/>
              <a:stretch>
                <a:fillRect/>
              </a:stretch>
            </p:blipFill>
            <p:spPr>
              <a:xfrm>
                <a:off x="130997" y="308008"/>
                <a:ext cx="927475" cy="5100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45" name="Group 845"/>
            <p:cNvGrpSpPr/>
            <p:nvPr/>
          </p:nvGrpSpPr>
          <p:grpSpPr>
            <a:xfrm>
              <a:off x="6582998" y="6630367"/>
              <a:ext cx="1189471" cy="1189471"/>
              <a:chOff x="0" y="0"/>
              <a:chExt cx="1189470" cy="1189470"/>
            </a:xfrm>
          </p:grpSpPr>
          <p:sp>
            <p:nvSpPr>
              <p:cNvPr id="843" name="Shape 843"/>
              <p:cNvSpPr/>
              <p:nvPr/>
            </p:nvSpPr>
            <p:spPr>
              <a:xfrm>
                <a:off x="0" y="0"/>
                <a:ext cx="1189471" cy="1189471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 algn="ctr" defTabSz="412749" hangingPunct="0">
                  <a:defRPr sz="2400"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Helvetica Light"/>
                  <a:sym typeface="Helvetica Light"/>
                </a:endParaRPr>
              </a:p>
            </p:txBody>
          </p:sp>
          <p:pic>
            <p:nvPicPr>
              <p:cNvPr id="844" name="pasted-image.pdf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/>
              <a:stretch>
                <a:fillRect/>
              </a:stretch>
            </p:blipFill>
            <p:spPr>
              <a:xfrm>
                <a:off x="293675" y="297620"/>
                <a:ext cx="602120" cy="6006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848" name="pasted-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846325" y="3399602"/>
              <a:ext cx="662818" cy="66281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49" name="pasted-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257422" y="5163227"/>
              <a:ext cx="767368" cy="6286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50" name="pasted-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2700000">
              <a:off x="11376040" y="3284552"/>
              <a:ext cx="502864" cy="89276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917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theme1.xml><?xml version="1.0" encoding="utf-8"?>
<a:theme xmlns:a="http://schemas.openxmlformats.org/drawingml/2006/main" name="ENDESA_PPTtemplate_v2-7JPEG+VECTORLOG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6 ESP - Plantilla PowerPoint de Endesa (Febrero - ESP)" id="{C133E7C2-AEB3-47A7-AD5C-B03198CF9B9D}" vid="{F580C53B-34A3-426F-9A1D-EB881970F80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767</Words>
  <Application>Microsoft Office PowerPoint</Application>
  <PresentationFormat>Panorámica</PresentationFormat>
  <Paragraphs>171</Paragraphs>
  <Slides>10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16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Corbel</vt:lpstr>
      <vt:lpstr>Courier New</vt:lpstr>
      <vt:lpstr>Helvetica</vt:lpstr>
      <vt:lpstr>Helvetica Light</vt:lpstr>
      <vt:lpstr>Helvetica Neue</vt:lpstr>
      <vt:lpstr>Lucida Grande</vt:lpstr>
      <vt:lpstr>Lucida Sans</vt:lpstr>
      <vt:lpstr>Times New Roman</vt:lpstr>
      <vt:lpstr>Univers LT Std 45 Light</vt:lpstr>
      <vt:lpstr>Univers LT Std 55 Roman</vt:lpstr>
      <vt:lpstr>Univers LT Std 65 Bold</vt:lpstr>
      <vt:lpstr>Wingdings</vt:lpstr>
      <vt:lpstr>ENDESA_PPTtemplate_v2-7JPEG+VECTORLOGO</vt:lpstr>
      <vt:lpstr>White</vt:lpstr>
      <vt:lpstr>1_White</vt:lpstr>
      <vt:lpstr>2_White</vt:lpstr>
      <vt:lpstr>3_White</vt:lpstr>
      <vt:lpstr>Diapositiva de think-cell</vt:lpstr>
      <vt:lpstr>think-cell Slide</vt:lpstr>
      <vt:lpstr>Presentación de PowerPoint</vt:lpstr>
      <vt:lpstr>Presentación de PowerPoint</vt:lpstr>
      <vt:lpstr>Presentación de PowerPoint</vt:lpstr>
      <vt:lpstr>¿Existen alternativas?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Enel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Jornadas ALDEFE</dc:title>
  <dc:creator>Mozos Rollan, Alejandro</dc:creator>
  <cp:lastModifiedBy>Mozos Rollan, Alejandro</cp:lastModifiedBy>
  <cp:revision>61</cp:revision>
  <dcterms:created xsi:type="dcterms:W3CDTF">2018-06-05T14:57:31Z</dcterms:created>
  <dcterms:modified xsi:type="dcterms:W3CDTF">2018-06-15T11:49:24Z</dcterms:modified>
</cp:coreProperties>
</file>